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77" r:id="rId1"/>
  </p:sldMasterIdLst>
  <p:notesMasterIdLst>
    <p:notesMasterId r:id="rId3"/>
  </p:notesMasterIdLst>
  <p:handoutMasterIdLst>
    <p:handoutMasterId r:id="rId4"/>
  </p:handoutMasterIdLst>
  <p:sldIdLst>
    <p:sldId id="256" r:id="rId2"/>
  </p:sldIdLst>
  <p:sldSz cx="20116800" cy="25603200"/>
  <p:notesSz cx="42833925" cy="31642050"/>
  <p:defaultTextStyle>
    <a:defPPr>
      <a:defRPr lang="en-US"/>
    </a:defPPr>
    <a:lvl1pPr algn="l" rtl="0" eaLnBrk="0" fontAlgn="base" hangingPunct="0">
      <a:spcBef>
        <a:spcPct val="0"/>
      </a:spcBef>
      <a:spcAft>
        <a:spcPct val="0"/>
      </a:spcAft>
      <a:defRPr sz="2300" kern="1200">
        <a:solidFill>
          <a:schemeClr val="tx1"/>
        </a:solidFill>
        <a:latin typeface="Times New Roman" pitchFamily="18" charset="0"/>
        <a:ea typeface="+mn-ea"/>
        <a:cs typeface="+mn-cs"/>
      </a:defRPr>
    </a:lvl1pPr>
    <a:lvl2pPr marL="457193" algn="l" rtl="0" eaLnBrk="0" fontAlgn="base" hangingPunct="0">
      <a:spcBef>
        <a:spcPct val="0"/>
      </a:spcBef>
      <a:spcAft>
        <a:spcPct val="0"/>
      </a:spcAft>
      <a:defRPr sz="2300" kern="1200">
        <a:solidFill>
          <a:schemeClr val="tx1"/>
        </a:solidFill>
        <a:latin typeface="Times New Roman" pitchFamily="18" charset="0"/>
        <a:ea typeface="+mn-ea"/>
        <a:cs typeface="+mn-cs"/>
      </a:defRPr>
    </a:lvl2pPr>
    <a:lvl3pPr marL="914386" algn="l" rtl="0" eaLnBrk="0" fontAlgn="base" hangingPunct="0">
      <a:spcBef>
        <a:spcPct val="0"/>
      </a:spcBef>
      <a:spcAft>
        <a:spcPct val="0"/>
      </a:spcAft>
      <a:defRPr sz="2300" kern="1200">
        <a:solidFill>
          <a:schemeClr val="tx1"/>
        </a:solidFill>
        <a:latin typeface="Times New Roman" pitchFamily="18" charset="0"/>
        <a:ea typeface="+mn-ea"/>
        <a:cs typeface="+mn-cs"/>
      </a:defRPr>
    </a:lvl3pPr>
    <a:lvl4pPr marL="1371579" algn="l" rtl="0" eaLnBrk="0" fontAlgn="base" hangingPunct="0">
      <a:spcBef>
        <a:spcPct val="0"/>
      </a:spcBef>
      <a:spcAft>
        <a:spcPct val="0"/>
      </a:spcAft>
      <a:defRPr sz="2300" kern="1200">
        <a:solidFill>
          <a:schemeClr val="tx1"/>
        </a:solidFill>
        <a:latin typeface="Times New Roman" pitchFamily="18" charset="0"/>
        <a:ea typeface="+mn-ea"/>
        <a:cs typeface="+mn-cs"/>
      </a:defRPr>
    </a:lvl4pPr>
    <a:lvl5pPr marL="1828773" algn="l" rtl="0" eaLnBrk="0" fontAlgn="base" hangingPunct="0">
      <a:spcBef>
        <a:spcPct val="0"/>
      </a:spcBef>
      <a:spcAft>
        <a:spcPct val="0"/>
      </a:spcAft>
      <a:defRPr sz="2300" kern="1200">
        <a:solidFill>
          <a:schemeClr val="tx1"/>
        </a:solidFill>
        <a:latin typeface="Times New Roman" pitchFamily="18" charset="0"/>
        <a:ea typeface="+mn-ea"/>
        <a:cs typeface="+mn-cs"/>
      </a:defRPr>
    </a:lvl5pPr>
    <a:lvl6pPr marL="2285966" algn="l" defTabSz="914386" rtl="0" eaLnBrk="1" latinLnBrk="0" hangingPunct="1">
      <a:defRPr sz="2300" kern="1200">
        <a:solidFill>
          <a:schemeClr val="tx1"/>
        </a:solidFill>
        <a:latin typeface="Times New Roman" pitchFamily="18" charset="0"/>
        <a:ea typeface="+mn-ea"/>
        <a:cs typeface="+mn-cs"/>
      </a:defRPr>
    </a:lvl6pPr>
    <a:lvl7pPr marL="2743159" algn="l" defTabSz="914386" rtl="0" eaLnBrk="1" latinLnBrk="0" hangingPunct="1">
      <a:defRPr sz="2300" kern="1200">
        <a:solidFill>
          <a:schemeClr val="tx1"/>
        </a:solidFill>
        <a:latin typeface="Times New Roman" pitchFamily="18" charset="0"/>
        <a:ea typeface="+mn-ea"/>
        <a:cs typeface="+mn-cs"/>
      </a:defRPr>
    </a:lvl7pPr>
    <a:lvl8pPr marL="3200352" algn="l" defTabSz="914386" rtl="0" eaLnBrk="1" latinLnBrk="0" hangingPunct="1">
      <a:defRPr sz="2300" kern="1200">
        <a:solidFill>
          <a:schemeClr val="tx1"/>
        </a:solidFill>
        <a:latin typeface="Times New Roman" pitchFamily="18" charset="0"/>
        <a:ea typeface="+mn-ea"/>
        <a:cs typeface="+mn-cs"/>
      </a:defRPr>
    </a:lvl8pPr>
    <a:lvl9pPr marL="3657545" algn="l" defTabSz="914386" rtl="0" eaLnBrk="1" latinLnBrk="0" hangingPunct="1">
      <a:defRPr sz="23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8064">
          <p15:clr>
            <a:srgbClr val="A4A3A4"/>
          </p15:clr>
        </p15:guide>
        <p15:guide id="2" pos="633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hittington, Anja" initials="WA"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E51B"/>
    <a:srgbClr val="00CCFF"/>
    <a:srgbClr val="0066FF"/>
    <a:srgbClr val="FF0066"/>
    <a:srgbClr val="000099"/>
    <a:srgbClr val="FFFF99"/>
    <a:srgbClr val="33CC33"/>
    <a:srgbClr val="FFFF00"/>
    <a:srgbClr val="3399FF"/>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0" autoAdjust="0"/>
  </p:normalViewPr>
  <p:slideViewPr>
    <p:cSldViewPr>
      <p:cViewPr>
        <p:scale>
          <a:sx n="50" d="100"/>
          <a:sy n="50" d="100"/>
        </p:scale>
        <p:origin x="576" y="29"/>
      </p:cViewPr>
      <p:guideLst>
        <p:guide orient="horz" pos="8064"/>
        <p:guide pos="6336"/>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18561050" cy="1762125"/>
          </a:xfrm>
          <a:prstGeom prst="rect">
            <a:avLst/>
          </a:prstGeom>
          <a:noFill/>
          <a:ln w="9525">
            <a:noFill/>
            <a:miter lim="800000"/>
            <a:headEnd/>
            <a:tailEnd/>
          </a:ln>
          <a:effectLst/>
        </p:spPr>
        <p:txBody>
          <a:bodyPr vert="horz" wrap="square" lIns="424838" tIns="212414" rIns="424838" bIns="212414" numCol="1" anchor="t" anchorCtr="0" compatLnSpc="1">
            <a:prstTxWarp prst="textNoShape">
              <a:avLst/>
            </a:prstTxWarp>
          </a:bodyPr>
          <a:lstStyle>
            <a:lvl1pPr defTabSz="4251325">
              <a:defRPr sz="5500">
                <a:latin typeface="Times New Roman" charset="0"/>
              </a:defRPr>
            </a:lvl1pPr>
          </a:lstStyle>
          <a:p>
            <a:pPr>
              <a:defRPr/>
            </a:pPr>
            <a:endParaRPr lang="en-US"/>
          </a:p>
        </p:txBody>
      </p:sp>
      <p:sp>
        <p:nvSpPr>
          <p:cNvPr id="4099" name="Rectangle 3"/>
          <p:cNvSpPr>
            <a:spLocks noGrp="1" noChangeArrowheads="1"/>
          </p:cNvSpPr>
          <p:nvPr>
            <p:ph type="dt" sz="quarter" idx="1"/>
          </p:nvPr>
        </p:nvSpPr>
        <p:spPr bwMode="auto">
          <a:xfrm>
            <a:off x="24272875" y="0"/>
            <a:ext cx="18561050" cy="1762125"/>
          </a:xfrm>
          <a:prstGeom prst="rect">
            <a:avLst/>
          </a:prstGeom>
          <a:noFill/>
          <a:ln w="9525">
            <a:noFill/>
            <a:miter lim="800000"/>
            <a:headEnd/>
            <a:tailEnd/>
          </a:ln>
          <a:effectLst/>
        </p:spPr>
        <p:txBody>
          <a:bodyPr vert="horz" wrap="square" lIns="424838" tIns="212414" rIns="424838" bIns="212414" numCol="1" anchor="t" anchorCtr="0" compatLnSpc="1">
            <a:prstTxWarp prst="textNoShape">
              <a:avLst/>
            </a:prstTxWarp>
          </a:bodyPr>
          <a:lstStyle>
            <a:lvl1pPr algn="r" defTabSz="4251325">
              <a:defRPr sz="5500">
                <a:latin typeface="Times New Roman" charset="0"/>
              </a:defRPr>
            </a:lvl1pPr>
          </a:lstStyle>
          <a:p>
            <a:pPr>
              <a:defRPr/>
            </a:pPr>
            <a:endParaRPr lang="en-US"/>
          </a:p>
        </p:txBody>
      </p:sp>
      <p:sp>
        <p:nvSpPr>
          <p:cNvPr id="4100" name="Rectangle 4"/>
          <p:cNvSpPr>
            <a:spLocks noGrp="1" noChangeArrowheads="1"/>
          </p:cNvSpPr>
          <p:nvPr>
            <p:ph type="ftr" sz="quarter" idx="2"/>
          </p:nvPr>
        </p:nvSpPr>
        <p:spPr bwMode="auto">
          <a:xfrm>
            <a:off x="0" y="29879925"/>
            <a:ext cx="18561050" cy="1762125"/>
          </a:xfrm>
          <a:prstGeom prst="rect">
            <a:avLst/>
          </a:prstGeom>
          <a:noFill/>
          <a:ln w="9525">
            <a:noFill/>
            <a:miter lim="800000"/>
            <a:headEnd/>
            <a:tailEnd/>
          </a:ln>
          <a:effectLst/>
        </p:spPr>
        <p:txBody>
          <a:bodyPr vert="horz" wrap="square" lIns="424838" tIns="212414" rIns="424838" bIns="212414" numCol="1" anchor="b" anchorCtr="0" compatLnSpc="1">
            <a:prstTxWarp prst="textNoShape">
              <a:avLst/>
            </a:prstTxWarp>
          </a:bodyPr>
          <a:lstStyle>
            <a:lvl1pPr defTabSz="4251325">
              <a:defRPr sz="5500">
                <a:latin typeface="Times New Roman" charset="0"/>
              </a:defRPr>
            </a:lvl1pPr>
          </a:lstStyle>
          <a:p>
            <a:pPr>
              <a:defRPr/>
            </a:pPr>
            <a:endParaRPr lang="en-US"/>
          </a:p>
        </p:txBody>
      </p:sp>
      <p:sp>
        <p:nvSpPr>
          <p:cNvPr id="4101" name="Rectangle 5"/>
          <p:cNvSpPr>
            <a:spLocks noGrp="1" noChangeArrowheads="1"/>
          </p:cNvSpPr>
          <p:nvPr>
            <p:ph type="sldNum" sz="quarter" idx="3"/>
          </p:nvPr>
        </p:nvSpPr>
        <p:spPr bwMode="auto">
          <a:xfrm>
            <a:off x="24272875" y="29879925"/>
            <a:ext cx="18561050" cy="1762125"/>
          </a:xfrm>
          <a:prstGeom prst="rect">
            <a:avLst/>
          </a:prstGeom>
          <a:noFill/>
          <a:ln w="9525">
            <a:noFill/>
            <a:miter lim="800000"/>
            <a:headEnd/>
            <a:tailEnd/>
          </a:ln>
          <a:effectLst/>
        </p:spPr>
        <p:txBody>
          <a:bodyPr vert="horz" wrap="square" lIns="424838" tIns="212414" rIns="424838" bIns="212414" numCol="1" anchor="b" anchorCtr="0" compatLnSpc="1">
            <a:prstTxWarp prst="textNoShape">
              <a:avLst/>
            </a:prstTxWarp>
          </a:bodyPr>
          <a:lstStyle>
            <a:lvl1pPr algn="r" defTabSz="4251325">
              <a:defRPr sz="5500">
                <a:latin typeface="Times New Roman" charset="0"/>
              </a:defRPr>
            </a:lvl1pPr>
          </a:lstStyle>
          <a:p>
            <a:pPr>
              <a:defRPr/>
            </a:pPr>
            <a:fld id="{047645DD-600E-4A6C-96E5-84C8CDA86A72}" type="slidenum">
              <a:rPr lang="en-US"/>
              <a:pPr>
                <a:defRPr/>
              </a:pPr>
              <a:t>‹#›</a:t>
            </a:fld>
            <a:endParaRPr lang="en-US"/>
          </a:p>
        </p:txBody>
      </p:sp>
    </p:spTree>
    <p:extLst>
      <p:ext uri="{BB962C8B-B14F-4D97-AF65-F5344CB8AC3E}">
        <p14:creationId xmlns:p14="http://schemas.microsoft.com/office/powerpoint/2010/main" val="22364678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8561050" cy="1582738"/>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24263350" y="0"/>
            <a:ext cx="18561050" cy="1582738"/>
          </a:xfrm>
          <a:prstGeom prst="rect">
            <a:avLst/>
          </a:prstGeom>
        </p:spPr>
        <p:txBody>
          <a:bodyPr vert="horz" lIns="91440" tIns="45720" rIns="91440" bIns="45720" rtlCol="0"/>
          <a:lstStyle>
            <a:lvl1pPr algn="r">
              <a:defRPr sz="1200" smtClean="0"/>
            </a:lvl1pPr>
          </a:lstStyle>
          <a:p>
            <a:pPr>
              <a:defRPr/>
            </a:pPr>
            <a:fld id="{4F0A338E-2399-4099-81F0-0CCAFF4515F0}" type="datetimeFigureOut">
              <a:rPr lang="en-US"/>
              <a:pPr>
                <a:defRPr/>
              </a:pPr>
              <a:t>12/17/2014</a:t>
            </a:fld>
            <a:endParaRPr lang="en-US"/>
          </a:p>
        </p:txBody>
      </p:sp>
      <p:sp>
        <p:nvSpPr>
          <p:cNvPr id="4" name="Slide Image Placeholder 3"/>
          <p:cNvSpPr>
            <a:spLocks noGrp="1" noRot="1" noChangeAspect="1"/>
          </p:cNvSpPr>
          <p:nvPr>
            <p:ph type="sldImg" idx="2"/>
          </p:nvPr>
        </p:nvSpPr>
        <p:spPr>
          <a:xfrm>
            <a:off x="16756063" y="2373313"/>
            <a:ext cx="9321800" cy="11864975"/>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4283075" y="15030450"/>
            <a:ext cx="34267775" cy="14238288"/>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30054550"/>
            <a:ext cx="18561050" cy="1582738"/>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24263350" y="30054550"/>
            <a:ext cx="18561050" cy="1582738"/>
          </a:xfrm>
          <a:prstGeom prst="rect">
            <a:avLst/>
          </a:prstGeom>
        </p:spPr>
        <p:txBody>
          <a:bodyPr vert="horz" lIns="91440" tIns="45720" rIns="91440" bIns="45720" rtlCol="0" anchor="b"/>
          <a:lstStyle>
            <a:lvl1pPr algn="r">
              <a:defRPr sz="1200" smtClean="0"/>
            </a:lvl1pPr>
          </a:lstStyle>
          <a:p>
            <a:pPr>
              <a:defRPr/>
            </a:pPr>
            <a:fld id="{2D6029BA-C73A-4D84-8D93-5E8E43E1A480}" type="slidenum">
              <a:rPr lang="en-US"/>
              <a:pPr>
                <a:defRPr/>
              </a:pPr>
              <a:t>‹#›</a:t>
            </a:fld>
            <a:endParaRPr lang="en-US"/>
          </a:p>
        </p:txBody>
      </p:sp>
    </p:spTree>
    <p:extLst>
      <p:ext uri="{BB962C8B-B14F-4D97-AF65-F5344CB8AC3E}">
        <p14:creationId xmlns:p14="http://schemas.microsoft.com/office/powerpoint/2010/main" val="308232027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100" kern="1200">
        <a:solidFill>
          <a:schemeClr val="tx1"/>
        </a:solidFill>
        <a:latin typeface="+mn-lt"/>
        <a:ea typeface="+mn-ea"/>
        <a:cs typeface="+mn-cs"/>
      </a:defRPr>
    </a:lvl1pPr>
    <a:lvl2pPr marL="457193" algn="l" rtl="0" fontAlgn="base">
      <a:spcBef>
        <a:spcPct val="30000"/>
      </a:spcBef>
      <a:spcAft>
        <a:spcPct val="0"/>
      </a:spcAft>
      <a:defRPr sz="1100" kern="1200">
        <a:solidFill>
          <a:schemeClr val="tx1"/>
        </a:solidFill>
        <a:latin typeface="+mn-lt"/>
        <a:ea typeface="+mn-ea"/>
        <a:cs typeface="+mn-cs"/>
      </a:defRPr>
    </a:lvl2pPr>
    <a:lvl3pPr marL="914386" algn="l" rtl="0" fontAlgn="base">
      <a:spcBef>
        <a:spcPct val="30000"/>
      </a:spcBef>
      <a:spcAft>
        <a:spcPct val="0"/>
      </a:spcAft>
      <a:defRPr sz="1100" kern="1200">
        <a:solidFill>
          <a:schemeClr val="tx1"/>
        </a:solidFill>
        <a:latin typeface="+mn-lt"/>
        <a:ea typeface="+mn-ea"/>
        <a:cs typeface="+mn-cs"/>
      </a:defRPr>
    </a:lvl3pPr>
    <a:lvl4pPr marL="1371579" algn="l" rtl="0" fontAlgn="base">
      <a:spcBef>
        <a:spcPct val="30000"/>
      </a:spcBef>
      <a:spcAft>
        <a:spcPct val="0"/>
      </a:spcAft>
      <a:defRPr sz="1100" kern="1200">
        <a:solidFill>
          <a:schemeClr val="tx1"/>
        </a:solidFill>
        <a:latin typeface="+mn-lt"/>
        <a:ea typeface="+mn-ea"/>
        <a:cs typeface="+mn-cs"/>
      </a:defRPr>
    </a:lvl4pPr>
    <a:lvl5pPr marL="1828773" algn="l" rtl="0" fontAlgn="base">
      <a:spcBef>
        <a:spcPct val="30000"/>
      </a:spcBef>
      <a:spcAft>
        <a:spcPct val="0"/>
      </a:spcAft>
      <a:defRPr sz="1100" kern="1200">
        <a:solidFill>
          <a:schemeClr val="tx1"/>
        </a:solidFill>
        <a:latin typeface="+mn-lt"/>
        <a:ea typeface="+mn-ea"/>
        <a:cs typeface="+mn-cs"/>
      </a:defRPr>
    </a:lvl5pPr>
    <a:lvl6pPr marL="2285966" algn="l" defTabSz="914386" rtl="0" eaLnBrk="1" latinLnBrk="0" hangingPunct="1">
      <a:defRPr sz="1100" kern="1200">
        <a:solidFill>
          <a:schemeClr val="tx1"/>
        </a:solidFill>
        <a:latin typeface="+mn-lt"/>
        <a:ea typeface="+mn-ea"/>
        <a:cs typeface="+mn-cs"/>
      </a:defRPr>
    </a:lvl6pPr>
    <a:lvl7pPr marL="2743159" algn="l" defTabSz="914386" rtl="0" eaLnBrk="1" latinLnBrk="0" hangingPunct="1">
      <a:defRPr sz="1100" kern="1200">
        <a:solidFill>
          <a:schemeClr val="tx1"/>
        </a:solidFill>
        <a:latin typeface="+mn-lt"/>
        <a:ea typeface="+mn-ea"/>
        <a:cs typeface="+mn-cs"/>
      </a:defRPr>
    </a:lvl7pPr>
    <a:lvl8pPr marL="3200352" algn="l" defTabSz="914386" rtl="0" eaLnBrk="1" latinLnBrk="0" hangingPunct="1">
      <a:defRPr sz="1100" kern="1200">
        <a:solidFill>
          <a:schemeClr val="tx1"/>
        </a:solidFill>
        <a:latin typeface="+mn-lt"/>
        <a:ea typeface="+mn-ea"/>
        <a:cs typeface="+mn-cs"/>
      </a:defRPr>
    </a:lvl8pPr>
    <a:lvl9pPr marL="3657545" algn="l" defTabSz="914386"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xfrm>
            <a:off x="16756063" y="2373313"/>
            <a:ext cx="9321800" cy="11864975"/>
          </a:xfrm>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1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89B9CA7-E5FB-4DEB-8BE2-D8A092131284}" type="slidenum">
              <a:rPr lang="en-US"/>
              <a:pPr/>
              <a:t>1</a:t>
            </a:fld>
            <a:endParaRPr lang="en-US"/>
          </a:p>
        </p:txBody>
      </p:sp>
    </p:spTree>
    <p:extLst>
      <p:ext uri="{BB962C8B-B14F-4D97-AF65-F5344CB8AC3E}">
        <p14:creationId xmlns:p14="http://schemas.microsoft.com/office/powerpoint/2010/main" val="2269606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25034240"/>
            <a:ext cx="20116800" cy="56896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9" name="Rectangle 18"/>
          <p:cNvSpPr>
            <a:spLocks noChangeArrowheads="1"/>
          </p:cNvSpPr>
          <p:nvPr/>
        </p:nvSpPr>
        <p:spPr bwMode="white">
          <a:xfrm>
            <a:off x="19781520" y="11379"/>
            <a:ext cx="335280" cy="256032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8" name="Rectangle 17"/>
          <p:cNvSpPr>
            <a:spLocks noChangeArrowheads="1"/>
          </p:cNvSpPr>
          <p:nvPr/>
        </p:nvSpPr>
        <p:spPr bwMode="white">
          <a:xfrm>
            <a:off x="0" y="0"/>
            <a:ext cx="335280" cy="256032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6" name="Rectangle 15"/>
          <p:cNvSpPr>
            <a:spLocks noChangeArrowheads="1"/>
          </p:cNvSpPr>
          <p:nvPr/>
        </p:nvSpPr>
        <p:spPr bwMode="white">
          <a:xfrm>
            <a:off x="0" y="0"/>
            <a:ext cx="20116800" cy="938784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2" name="Rectangle 11"/>
          <p:cNvSpPr>
            <a:spLocks noChangeArrowheads="1"/>
          </p:cNvSpPr>
          <p:nvPr/>
        </p:nvSpPr>
        <p:spPr bwMode="auto">
          <a:xfrm>
            <a:off x="321869" y="23862184"/>
            <a:ext cx="19432829" cy="115570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9" name="Subtitle 8"/>
          <p:cNvSpPr>
            <a:spLocks noGrp="1"/>
          </p:cNvSpPr>
          <p:nvPr>
            <p:ph type="subTitle" idx="1"/>
          </p:nvPr>
        </p:nvSpPr>
        <p:spPr>
          <a:xfrm>
            <a:off x="3017520" y="10525760"/>
            <a:ext cx="14081760" cy="6543040"/>
          </a:xfrm>
        </p:spPr>
        <p:txBody>
          <a:bodyPr/>
          <a:lstStyle>
            <a:lvl1pPr marL="0" indent="0" algn="ctr">
              <a:buNone/>
              <a:defRPr sz="4600" b="1" cap="all" spc="714" baseline="0">
                <a:solidFill>
                  <a:schemeClr val="tx2"/>
                </a:solidFill>
              </a:defRPr>
            </a:lvl1pPr>
            <a:lvl2pPr marL="1306266" indent="0" algn="ctr">
              <a:buNone/>
            </a:lvl2pPr>
            <a:lvl3pPr marL="2612532" indent="0" algn="ctr">
              <a:buNone/>
            </a:lvl3pPr>
            <a:lvl4pPr marL="3918798" indent="0" algn="ctr">
              <a:buNone/>
            </a:lvl4pPr>
            <a:lvl5pPr marL="5225064" indent="0" algn="ctr">
              <a:buNone/>
            </a:lvl5pPr>
            <a:lvl6pPr marL="6531331" indent="0" algn="ctr">
              <a:buNone/>
            </a:lvl6pPr>
            <a:lvl7pPr marL="7837597" indent="0" algn="ctr">
              <a:buNone/>
            </a:lvl7pPr>
            <a:lvl8pPr marL="9143863" indent="0" algn="ctr">
              <a:buNone/>
            </a:lvl8pPr>
            <a:lvl9pPr marL="10450129"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a:defRPr/>
            </a:pPr>
            <a:endParaRPr lang="en-US"/>
          </a:p>
        </p:txBody>
      </p:sp>
      <p:sp>
        <p:nvSpPr>
          <p:cNvPr id="17" name="Footer Placeholder 16"/>
          <p:cNvSpPr>
            <a:spLocks noGrp="1"/>
          </p:cNvSpPr>
          <p:nvPr>
            <p:ph type="ftr" sz="quarter" idx="11"/>
          </p:nvPr>
        </p:nvSpPr>
        <p:spPr/>
        <p:txBody>
          <a:bodyPr/>
          <a:lstStyle/>
          <a:p>
            <a:pPr>
              <a:defRPr/>
            </a:pPr>
            <a:endParaRPr lang="en-US"/>
          </a:p>
        </p:txBody>
      </p:sp>
      <p:sp>
        <p:nvSpPr>
          <p:cNvPr id="7" name="Straight Connector 6"/>
          <p:cNvSpPr>
            <a:spLocks noChangeShapeType="1"/>
          </p:cNvSpPr>
          <p:nvPr/>
        </p:nvSpPr>
        <p:spPr bwMode="auto">
          <a:xfrm>
            <a:off x="341986" y="9035085"/>
            <a:ext cx="19432829"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261253" tIns="130627" rIns="261253" bIns="130627" anchor="ctr" compatLnSpc="1"/>
          <a:lstStyle/>
          <a:p>
            <a:endParaRPr kumimoji="0" lang="en-US"/>
          </a:p>
        </p:txBody>
      </p:sp>
      <p:sp>
        <p:nvSpPr>
          <p:cNvPr id="10" name="Rectangle 9"/>
          <p:cNvSpPr>
            <a:spLocks noChangeArrowheads="1"/>
          </p:cNvSpPr>
          <p:nvPr/>
        </p:nvSpPr>
        <p:spPr bwMode="auto">
          <a:xfrm>
            <a:off x="335280" y="568960"/>
            <a:ext cx="19432829" cy="24442522"/>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261253" tIns="130627" rIns="261253" bIns="130627" anchor="ctr" compatLnSpc="1"/>
          <a:lstStyle/>
          <a:p>
            <a:endParaRPr kumimoji="0" lang="en-US" dirty="0"/>
          </a:p>
        </p:txBody>
      </p:sp>
      <p:sp>
        <p:nvSpPr>
          <p:cNvPr id="13" name="Oval 12"/>
          <p:cNvSpPr/>
          <p:nvPr/>
        </p:nvSpPr>
        <p:spPr>
          <a:xfrm>
            <a:off x="9387840" y="7897165"/>
            <a:ext cx="1341120" cy="227584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61253" tIns="130627" rIns="261253" bIns="130627" anchor="ctr"/>
          <a:lstStyle/>
          <a:p>
            <a:pPr algn="ctr" eaLnBrk="1" latinLnBrk="0" hangingPunct="1"/>
            <a:endParaRPr kumimoji="0" lang="en-US"/>
          </a:p>
        </p:txBody>
      </p:sp>
      <p:sp>
        <p:nvSpPr>
          <p:cNvPr id="14" name="Oval 13"/>
          <p:cNvSpPr/>
          <p:nvPr/>
        </p:nvSpPr>
        <p:spPr>
          <a:xfrm>
            <a:off x="9595714" y="8249920"/>
            <a:ext cx="925373" cy="157033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261253" tIns="130627" rIns="261253" bIns="130627" anchor="ctr"/>
          <a:lstStyle/>
          <a:p>
            <a:pPr algn="ctr" eaLnBrk="1" latinLnBrk="0" hangingPunct="1"/>
            <a:endParaRPr kumimoji="0" lang="en-US"/>
          </a:p>
        </p:txBody>
      </p:sp>
      <p:sp>
        <p:nvSpPr>
          <p:cNvPr id="29" name="Slide Number Placeholder 28"/>
          <p:cNvSpPr>
            <a:spLocks noGrp="1"/>
          </p:cNvSpPr>
          <p:nvPr>
            <p:ph type="sldNum" sz="quarter" idx="12"/>
          </p:nvPr>
        </p:nvSpPr>
        <p:spPr>
          <a:xfrm>
            <a:off x="9555480" y="8211282"/>
            <a:ext cx="1005840" cy="1647613"/>
          </a:xfrm>
        </p:spPr>
        <p:txBody>
          <a:bodyPr/>
          <a:lstStyle>
            <a:lvl1pPr>
              <a:defRPr>
                <a:solidFill>
                  <a:schemeClr val="accent3">
                    <a:shade val="75000"/>
                  </a:schemeClr>
                </a:solidFill>
              </a:defRPr>
            </a:lvl1pPr>
          </a:lstStyle>
          <a:p>
            <a:pPr>
              <a:defRPr/>
            </a:pPr>
            <a:fld id="{763B3CA1-BF93-490C-97C1-5BEEA5E50A6B}" type="slidenum">
              <a:rPr lang="en-US" smtClean="0"/>
              <a:pPr>
                <a:defRPr/>
              </a:pPr>
              <a:t>‹#›</a:t>
            </a:fld>
            <a:endParaRPr lang="en-US"/>
          </a:p>
        </p:txBody>
      </p:sp>
      <p:sp>
        <p:nvSpPr>
          <p:cNvPr id="8" name="Title 7"/>
          <p:cNvSpPr>
            <a:spLocks noGrp="1"/>
          </p:cNvSpPr>
          <p:nvPr>
            <p:ph type="ctrTitle"/>
          </p:nvPr>
        </p:nvSpPr>
        <p:spPr>
          <a:xfrm>
            <a:off x="1508760" y="1422400"/>
            <a:ext cx="17099280" cy="6543040"/>
          </a:xfrm>
        </p:spPr>
        <p:txBody>
          <a:bodyPr anchor="b"/>
          <a:lstStyle>
            <a:lvl1pPr>
              <a:defRPr sz="120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847E4E4-C675-4214-A85E-182A6A4AD17E}"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25034240"/>
            <a:ext cx="20116800" cy="56896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8" name="Rectangle 7"/>
          <p:cNvSpPr>
            <a:spLocks noChangeArrowheads="1"/>
          </p:cNvSpPr>
          <p:nvPr/>
        </p:nvSpPr>
        <p:spPr bwMode="white">
          <a:xfrm>
            <a:off x="15422880" y="0"/>
            <a:ext cx="4693920" cy="256032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9" name="Rectangle 8"/>
          <p:cNvSpPr>
            <a:spLocks noChangeArrowheads="1"/>
          </p:cNvSpPr>
          <p:nvPr/>
        </p:nvSpPr>
        <p:spPr bwMode="white">
          <a:xfrm>
            <a:off x="0" y="0"/>
            <a:ext cx="20116800" cy="580339"/>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0" name="Rectangle 9"/>
          <p:cNvSpPr>
            <a:spLocks noChangeArrowheads="1"/>
          </p:cNvSpPr>
          <p:nvPr/>
        </p:nvSpPr>
        <p:spPr bwMode="white">
          <a:xfrm>
            <a:off x="0" y="0"/>
            <a:ext cx="335280" cy="256032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1" name="Rectangle 10"/>
          <p:cNvSpPr>
            <a:spLocks noChangeArrowheads="1"/>
          </p:cNvSpPr>
          <p:nvPr/>
        </p:nvSpPr>
        <p:spPr bwMode="auto">
          <a:xfrm>
            <a:off x="321869" y="23862184"/>
            <a:ext cx="19432829" cy="115570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2" name="Rectangle 11"/>
          <p:cNvSpPr>
            <a:spLocks noChangeArrowheads="1"/>
          </p:cNvSpPr>
          <p:nvPr/>
        </p:nvSpPr>
        <p:spPr bwMode="auto">
          <a:xfrm>
            <a:off x="335280" y="580339"/>
            <a:ext cx="19432829" cy="24442522"/>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261253" tIns="130627" rIns="261253" bIns="130627" anchor="ctr" compatLnSpc="1"/>
          <a:lstStyle/>
          <a:p>
            <a:endParaRPr kumimoji="0" lang="en-US" dirty="0"/>
          </a:p>
        </p:txBody>
      </p:sp>
      <p:sp>
        <p:nvSpPr>
          <p:cNvPr id="13" name="Straight Connector 12"/>
          <p:cNvSpPr>
            <a:spLocks noChangeShapeType="1"/>
          </p:cNvSpPr>
          <p:nvPr/>
        </p:nvSpPr>
        <p:spPr bwMode="auto">
          <a:xfrm rot="5400000">
            <a:off x="4059936" y="12238330"/>
            <a:ext cx="23315981"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261253" tIns="130627" rIns="261253" bIns="130627" anchor="ctr" compatLnSpc="1"/>
          <a:lstStyle/>
          <a:p>
            <a:endParaRPr kumimoji="0" lang="en-US"/>
          </a:p>
        </p:txBody>
      </p:sp>
      <p:sp>
        <p:nvSpPr>
          <p:cNvPr id="14" name="Oval 13"/>
          <p:cNvSpPr/>
          <p:nvPr/>
        </p:nvSpPr>
        <p:spPr>
          <a:xfrm>
            <a:off x="15047366" y="10922849"/>
            <a:ext cx="1341120" cy="227584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61253" tIns="130627" rIns="261253" bIns="130627" anchor="ctr"/>
          <a:lstStyle/>
          <a:p>
            <a:pPr algn="ctr" eaLnBrk="1" latinLnBrk="0" hangingPunct="1"/>
            <a:endParaRPr kumimoji="0" lang="en-US"/>
          </a:p>
        </p:txBody>
      </p:sp>
      <p:sp>
        <p:nvSpPr>
          <p:cNvPr id="15" name="Oval 14"/>
          <p:cNvSpPr/>
          <p:nvPr/>
        </p:nvSpPr>
        <p:spPr>
          <a:xfrm>
            <a:off x="15255240" y="11275604"/>
            <a:ext cx="925373" cy="157033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261253" tIns="130627" rIns="261253" bIns="130627" anchor="ctr"/>
          <a:lstStyle/>
          <a:p>
            <a:pPr algn="ctr" eaLnBrk="1" latinLnBrk="0" hangingPunct="1"/>
            <a:endParaRPr kumimoji="0" lang="en-US"/>
          </a:p>
        </p:txBody>
      </p:sp>
      <p:sp>
        <p:nvSpPr>
          <p:cNvPr id="6" name="Slide Number Placeholder 5"/>
          <p:cNvSpPr>
            <a:spLocks noGrp="1"/>
          </p:cNvSpPr>
          <p:nvPr>
            <p:ph type="sldNum" sz="quarter" idx="12"/>
          </p:nvPr>
        </p:nvSpPr>
        <p:spPr>
          <a:xfrm>
            <a:off x="15215006" y="11236966"/>
            <a:ext cx="1005840" cy="1647613"/>
          </a:xfrm>
        </p:spPr>
        <p:txBody>
          <a:bodyPr/>
          <a:lstStyle/>
          <a:p>
            <a:pPr>
              <a:defRPr/>
            </a:pPr>
            <a:fld id="{A5B3B6F3-2D91-40BD-82AE-193BE582152E}" type="slidenum">
              <a:rPr lang="en-US" smtClean="0"/>
              <a:pPr>
                <a:defRPr/>
              </a:pPr>
              <a:t>‹#›</a:t>
            </a:fld>
            <a:endParaRPr lang="en-US"/>
          </a:p>
        </p:txBody>
      </p:sp>
      <p:sp>
        <p:nvSpPr>
          <p:cNvPr id="3" name="Vertical Text Placeholder 2"/>
          <p:cNvSpPr>
            <a:spLocks noGrp="1"/>
          </p:cNvSpPr>
          <p:nvPr>
            <p:ph type="body" orient="vert" idx="1"/>
          </p:nvPr>
        </p:nvSpPr>
        <p:spPr>
          <a:xfrm>
            <a:off x="670560" y="1137920"/>
            <a:ext cx="14417040" cy="217331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2" name="Vertical Title 1"/>
          <p:cNvSpPr>
            <a:spLocks noGrp="1"/>
          </p:cNvSpPr>
          <p:nvPr>
            <p:ph type="title" orient="vert"/>
          </p:nvPr>
        </p:nvSpPr>
        <p:spPr>
          <a:xfrm>
            <a:off x="16261080" y="1137926"/>
            <a:ext cx="3185160" cy="21845693"/>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9595714" y="3831791"/>
            <a:ext cx="1005840" cy="1647613"/>
          </a:xfrm>
        </p:spPr>
        <p:txBody>
          <a:bodyPr/>
          <a:lstStyle/>
          <a:p>
            <a:pPr>
              <a:defRPr/>
            </a:pPr>
            <a:fld id="{1F2B31DF-4356-401B-B3CF-24096CBB895C}" type="slidenum">
              <a:rPr lang="en-US" smtClean="0"/>
              <a:pPr>
                <a:defRPr/>
              </a:pPr>
              <a:t>‹#›</a:t>
            </a:fld>
            <a:endParaRPr lang="en-US"/>
          </a:p>
        </p:txBody>
      </p:sp>
      <p:sp>
        <p:nvSpPr>
          <p:cNvPr id="8" name="Content Placeholder 7"/>
          <p:cNvSpPr>
            <a:spLocks noGrp="1"/>
          </p:cNvSpPr>
          <p:nvPr>
            <p:ph sz="quarter" idx="1"/>
          </p:nvPr>
        </p:nvSpPr>
        <p:spPr>
          <a:xfrm>
            <a:off x="663854" y="5700979"/>
            <a:ext cx="18708624" cy="17068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335280" cy="256032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5" name="Rectangle 14"/>
          <p:cNvSpPr>
            <a:spLocks noChangeArrowheads="1"/>
          </p:cNvSpPr>
          <p:nvPr/>
        </p:nvSpPr>
        <p:spPr bwMode="white">
          <a:xfrm>
            <a:off x="0" y="25034240"/>
            <a:ext cx="20116800" cy="56896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6" name="Rectangle 15"/>
          <p:cNvSpPr>
            <a:spLocks noChangeArrowheads="1"/>
          </p:cNvSpPr>
          <p:nvPr/>
        </p:nvSpPr>
        <p:spPr bwMode="white">
          <a:xfrm>
            <a:off x="0" y="0"/>
            <a:ext cx="20116800" cy="56896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8" name="Rectangle 17"/>
          <p:cNvSpPr>
            <a:spLocks noChangeArrowheads="1"/>
          </p:cNvSpPr>
          <p:nvPr/>
        </p:nvSpPr>
        <p:spPr bwMode="white">
          <a:xfrm>
            <a:off x="19781520" y="71120"/>
            <a:ext cx="335280" cy="256032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9" name="Rectangle 18"/>
          <p:cNvSpPr>
            <a:spLocks noChangeArrowheads="1"/>
          </p:cNvSpPr>
          <p:nvPr/>
        </p:nvSpPr>
        <p:spPr bwMode="white">
          <a:xfrm>
            <a:off x="335280" y="8534400"/>
            <a:ext cx="19432829" cy="113792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2" name="Rectangle 11"/>
          <p:cNvSpPr>
            <a:spLocks noChangeArrowheads="1"/>
          </p:cNvSpPr>
          <p:nvPr/>
        </p:nvSpPr>
        <p:spPr bwMode="auto">
          <a:xfrm>
            <a:off x="341986" y="531448"/>
            <a:ext cx="19432829" cy="7988198"/>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3" name="Text Placeholder 2"/>
          <p:cNvSpPr>
            <a:spLocks noGrp="1"/>
          </p:cNvSpPr>
          <p:nvPr>
            <p:ph type="body" idx="1"/>
          </p:nvPr>
        </p:nvSpPr>
        <p:spPr>
          <a:xfrm>
            <a:off x="3010537" y="10241282"/>
            <a:ext cx="14256383" cy="6246707"/>
          </a:xfrm>
        </p:spPr>
        <p:txBody>
          <a:bodyPr anchor="t"/>
          <a:lstStyle>
            <a:lvl1pPr marL="0" indent="0" algn="ctr">
              <a:buNone/>
              <a:defRPr sz="4600" b="1" cap="all" spc="714" baseline="0">
                <a:solidFill>
                  <a:schemeClr val="tx2"/>
                </a:solidFill>
              </a:defRPr>
            </a:lvl1pPr>
            <a:lvl2pPr>
              <a:buNone/>
              <a:defRPr sz="5100">
                <a:solidFill>
                  <a:schemeClr val="tx1">
                    <a:tint val="75000"/>
                  </a:schemeClr>
                </a:solidFill>
              </a:defRPr>
            </a:lvl2pPr>
            <a:lvl3pPr>
              <a:buNone/>
              <a:defRPr sz="4600">
                <a:solidFill>
                  <a:schemeClr val="tx1">
                    <a:tint val="75000"/>
                  </a:schemeClr>
                </a:solidFill>
              </a:defRPr>
            </a:lvl3pPr>
            <a:lvl4pPr>
              <a:buNone/>
              <a:defRPr sz="4000">
                <a:solidFill>
                  <a:schemeClr val="tx1">
                    <a:tint val="75000"/>
                  </a:schemeClr>
                </a:solidFill>
              </a:defRPr>
            </a:lvl4pPr>
            <a:lvl5pPr>
              <a:buNone/>
              <a:defRPr sz="40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321869" y="23862184"/>
            <a:ext cx="19432829" cy="115570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4" name="Rectangle 13"/>
          <p:cNvSpPr>
            <a:spLocks noChangeArrowheads="1"/>
          </p:cNvSpPr>
          <p:nvPr/>
        </p:nvSpPr>
        <p:spPr bwMode="auto">
          <a:xfrm>
            <a:off x="335280" y="568960"/>
            <a:ext cx="19432829" cy="24442522"/>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261253" tIns="130627" rIns="261253" bIns="130627" anchor="ctr" compatLnSpc="1"/>
          <a:lstStyle/>
          <a:p>
            <a:endParaRPr kumimoji="0" lang="en-US" dirty="0"/>
          </a:p>
        </p:txBody>
      </p:sp>
      <p:sp>
        <p:nvSpPr>
          <p:cNvPr id="5" name="Footer Placeholder 4"/>
          <p:cNvSpPr>
            <a:spLocks noGrp="1"/>
          </p:cNvSpPr>
          <p:nvPr>
            <p:ph type="ftr" sz="quarter" idx="11"/>
          </p:nvPr>
        </p:nvSpPr>
        <p:spPr/>
        <p:txBody>
          <a:bodyPr/>
          <a:lstStyle/>
          <a:p>
            <a:pPr>
              <a:defRPr/>
            </a:pPr>
            <a:endParaRPr lang="en-US"/>
          </a:p>
        </p:txBody>
      </p:sp>
      <p:sp>
        <p:nvSpPr>
          <p:cNvPr id="4" name="Date Placeholder 3"/>
          <p:cNvSpPr>
            <a:spLocks noGrp="1"/>
          </p:cNvSpPr>
          <p:nvPr>
            <p:ph type="dt" sz="half" idx="10"/>
          </p:nvPr>
        </p:nvSpPr>
        <p:spPr/>
        <p:txBody>
          <a:bodyPr/>
          <a:lstStyle/>
          <a:p>
            <a:pPr>
              <a:defRPr/>
            </a:pPr>
            <a:endParaRPr lang="en-US"/>
          </a:p>
        </p:txBody>
      </p:sp>
      <p:sp>
        <p:nvSpPr>
          <p:cNvPr id="8" name="Straight Connector 7"/>
          <p:cNvSpPr>
            <a:spLocks noChangeShapeType="1"/>
          </p:cNvSpPr>
          <p:nvPr/>
        </p:nvSpPr>
        <p:spPr bwMode="auto">
          <a:xfrm>
            <a:off x="335280" y="9103360"/>
            <a:ext cx="19432829"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261253" tIns="130627" rIns="261253" bIns="130627" anchor="ctr" compatLnSpc="1"/>
          <a:lstStyle/>
          <a:p>
            <a:endParaRPr kumimoji="0" lang="en-US"/>
          </a:p>
        </p:txBody>
      </p:sp>
      <p:sp>
        <p:nvSpPr>
          <p:cNvPr id="10" name="Oval 9"/>
          <p:cNvSpPr/>
          <p:nvPr/>
        </p:nvSpPr>
        <p:spPr>
          <a:xfrm>
            <a:off x="9387840" y="7897165"/>
            <a:ext cx="1341120" cy="227584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61253" tIns="130627" rIns="261253" bIns="130627" anchor="ctr"/>
          <a:lstStyle/>
          <a:p>
            <a:pPr algn="ctr" eaLnBrk="1" latinLnBrk="0" hangingPunct="1"/>
            <a:endParaRPr kumimoji="0" lang="en-US"/>
          </a:p>
        </p:txBody>
      </p:sp>
      <p:sp>
        <p:nvSpPr>
          <p:cNvPr id="11" name="Oval 10"/>
          <p:cNvSpPr/>
          <p:nvPr/>
        </p:nvSpPr>
        <p:spPr>
          <a:xfrm>
            <a:off x="9595714" y="8249920"/>
            <a:ext cx="925373" cy="157033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261253" tIns="130627" rIns="261253" bIns="130627" anchor="ctr"/>
          <a:lstStyle/>
          <a:p>
            <a:pPr algn="ctr" eaLnBrk="1" latinLnBrk="0" hangingPunct="1"/>
            <a:endParaRPr kumimoji="0" lang="en-US"/>
          </a:p>
        </p:txBody>
      </p:sp>
      <p:sp>
        <p:nvSpPr>
          <p:cNvPr id="6" name="Slide Number Placeholder 5"/>
          <p:cNvSpPr>
            <a:spLocks noGrp="1"/>
          </p:cNvSpPr>
          <p:nvPr>
            <p:ph type="sldNum" sz="quarter" idx="12"/>
          </p:nvPr>
        </p:nvSpPr>
        <p:spPr>
          <a:xfrm>
            <a:off x="9555480" y="8211282"/>
            <a:ext cx="1005840" cy="1647613"/>
          </a:xfrm>
        </p:spPr>
        <p:txBody>
          <a:bodyPr/>
          <a:lstStyle>
            <a:lvl1pPr>
              <a:defRPr>
                <a:solidFill>
                  <a:schemeClr val="accent3">
                    <a:shade val="75000"/>
                  </a:schemeClr>
                </a:solidFill>
              </a:defRPr>
            </a:lvl1pPr>
          </a:lstStyle>
          <a:p>
            <a:pPr>
              <a:defRPr/>
            </a:pPr>
            <a:fld id="{D2BAADC1-9B0C-4F6E-964B-B20BFC9BE7DE}" type="slidenum">
              <a:rPr lang="en-US" smtClean="0"/>
              <a:pPr>
                <a:defRPr/>
              </a:pPr>
              <a:t>‹#›</a:t>
            </a:fld>
            <a:endParaRPr lang="en-US"/>
          </a:p>
        </p:txBody>
      </p:sp>
      <p:sp>
        <p:nvSpPr>
          <p:cNvPr id="2" name="Title 1"/>
          <p:cNvSpPr>
            <a:spLocks noGrp="1"/>
          </p:cNvSpPr>
          <p:nvPr>
            <p:ph type="title"/>
          </p:nvPr>
        </p:nvSpPr>
        <p:spPr>
          <a:xfrm>
            <a:off x="1589089" y="1991360"/>
            <a:ext cx="17099280" cy="5689600"/>
          </a:xfrm>
        </p:spPr>
        <p:txBody>
          <a:bodyPr anchor="b"/>
          <a:lstStyle>
            <a:lvl1pPr algn="ctr">
              <a:buNone/>
              <a:defRPr sz="120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63854" y="853440"/>
            <a:ext cx="18775680" cy="2833421"/>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12740640" y="23930458"/>
            <a:ext cx="6698894" cy="1365504"/>
          </a:xfr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3B6477A-924B-4340-9F7C-7F76C426EC82}" type="slidenum">
              <a:rPr lang="en-US" smtClean="0"/>
              <a:pPr>
                <a:defRPr/>
              </a:pPr>
              <a:t>‹#›</a:t>
            </a:fld>
            <a:endParaRPr lang="en-US"/>
          </a:p>
        </p:txBody>
      </p:sp>
      <p:sp>
        <p:nvSpPr>
          <p:cNvPr id="8" name="Straight Connector 7"/>
          <p:cNvSpPr>
            <a:spLocks noChangeShapeType="1"/>
          </p:cNvSpPr>
          <p:nvPr/>
        </p:nvSpPr>
        <p:spPr bwMode="auto">
          <a:xfrm flipV="1">
            <a:off x="10038777" y="5882436"/>
            <a:ext cx="19626" cy="17993013"/>
          </a:xfrm>
          <a:prstGeom prst="line">
            <a:avLst/>
          </a:prstGeom>
          <a:noFill/>
          <a:ln w="9525" cap="flat" cmpd="sng" algn="ctr">
            <a:solidFill>
              <a:schemeClr val="tx2"/>
            </a:solidFill>
            <a:prstDash val="sysDash"/>
            <a:round/>
            <a:headEnd type="none" w="med" len="med"/>
            <a:tailEnd type="none" w="med" len="med"/>
          </a:ln>
          <a:effectLst/>
        </p:spPr>
        <p:txBody>
          <a:bodyPr vert="horz" wrap="none" lIns="261253" tIns="130627" rIns="261253" bIns="130627" anchor="ctr" compatLnSpc="1"/>
          <a:lstStyle/>
          <a:p>
            <a:endParaRPr kumimoji="0" lang="en-US"/>
          </a:p>
        </p:txBody>
      </p:sp>
      <p:sp>
        <p:nvSpPr>
          <p:cNvPr id="10" name="Content Placeholder 9"/>
          <p:cNvSpPr>
            <a:spLocks noGrp="1"/>
          </p:cNvSpPr>
          <p:nvPr>
            <p:ph sz="half" idx="1"/>
          </p:nvPr>
        </p:nvSpPr>
        <p:spPr>
          <a:xfrm>
            <a:off x="663854" y="5120640"/>
            <a:ext cx="8884920" cy="17478451"/>
          </a:xfrm>
        </p:spPr>
        <p:txBody>
          <a:bodyPr/>
          <a:lstStyle>
            <a:lvl1pPr>
              <a:defRPr sz="71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10561320" y="5120640"/>
            <a:ext cx="8884920" cy="17478451"/>
          </a:xfrm>
        </p:spPr>
        <p:txBody>
          <a:bodyPr/>
          <a:lstStyle>
            <a:lvl1pPr>
              <a:defRPr sz="71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10058400" y="8214360"/>
            <a:ext cx="0" cy="15635021"/>
          </a:xfrm>
          <a:prstGeom prst="line">
            <a:avLst/>
          </a:prstGeom>
          <a:noFill/>
          <a:ln w="9525" cap="flat" cmpd="sng" algn="ctr">
            <a:solidFill>
              <a:schemeClr val="tx2"/>
            </a:solidFill>
            <a:prstDash val="sysDash"/>
            <a:round/>
            <a:headEnd type="none" w="med" len="med"/>
            <a:tailEnd type="none" w="med" len="med"/>
          </a:ln>
          <a:effectLst/>
        </p:spPr>
        <p:txBody>
          <a:bodyPr vert="horz" wrap="none" lIns="261253" tIns="130627" rIns="261253" bIns="130627" anchor="ctr" compatLnSpc="1"/>
          <a:lstStyle/>
          <a:p>
            <a:endParaRPr kumimoji="0" lang="en-US"/>
          </a:p>
        </p:txBody>
      </p:sp>
      <p:sp>
        <p:nvSpPr>
          <p:cNvPr id="20" name="Rectangle 19"/>
          <p:cNvSpPr>
            <a:spLocks noChangeArrowheads="1"/>
          </p:cNvSpPr>
          <p:nvPr/>
        </p:nvSpPr>
        <p:spPr bwMode="white">
          <a:xfrm>
            <a:off x="0" y="0"/>
            <a:ext cx="20116800" cy="540512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9" name="Rectangle 18"/>
          <p:cNvSpPr>
            <a:spLocks noChangeArrowheads="1"/>
          </p:cNvSpPr>
          <p:nvPr/>
        </p:nvSpPr>
        <p:spPr bwMode="white">
          <a:xfrm>
            <a:off x="0" y="25034240"/>
            <a:ext cx="20116800" cy="56896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21" name="Rectangle 20"/>
          <p:cNvSpPr>
            <a:spLocks noChangeArrowheads="1"/>
          </p:cNvSpPr>
          <p:nvPr/>
        </p:nvSpPr>
        <p:spPr bwMode="white">
          <a:xfrm>
            <a:off x="0" y="0"/>
            <a:ext cx="335280" cy="256032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22" name="Rectangle 21"/>
          <p:cNvSpPr>
            <a:spLocks noChangeArrowheads="1"/>
          </p:cNvSpPr>
          <p:nvPr/>
        </p:nvSpPr>
        <p:spPr bwMode="white">
          <a:xfrm>
            <a:off x="19781520" y="0"/>
            <a:ext cx="335280" cy="256032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1" name="Rectangle 10"/>
          <p:cNvSpPr/>
          <p:nvPr/>
        </p:nvSpPr>
        <p:spPr>
          <a:xfrm>
            <a:off x="335280" y="5120640"/>
            <a:ext cx="19432829" cy="341376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61253" tIns="130627" rIns="261253" bIns="130627" anchor="ctr"/>
          <a:lstStyle/>
          <a:p>
            <a:pPr algn="ctr" eaLnBrk="1" latinLnBrk="0" hangingPunct="1"/>
            <a:endParaRPr kumimoji="0" lang="en-US"/>
          </a:p>
        </p:txBody>
      </p:sp>
      <p:sp>
        <p:nvSpPr>
          <p:cNvPr id="13" name="Rectangle 12"/>
          <p:cNvSpPr>
            <a:spLocks noChangeArrowheads="1"/>
          </p:cNvSpPr>
          <p:nvPr/>
        </p:nvSpPr>
        <p:spPr bwMode="auto">
          <a:xfrm>
            <a:off x="321031" y="23862183"/>
            <a:ext cx="19432829" cy="1160678"/>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3" name="Text Placeholder 2"/>
          <p:cNvSpPr>
            <a:spLocks noGrp="1"/>
          </p:cNvSpPr>
          <p:nvPr>
            <p:ph type="body" idx="1"/>
          </p:nvPr>
        </p:nvSpPr>
        <p:spPr>
          <a:xfrm>
            <a:off x="663854" y="5689600"/>
            <a:ext cx="8888414" cy="2736436"/>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6300" b="1" dirty="0" smtClean="0">
                <a:solidFill>
                  <a:srgbClr val="FFFFFF"/>
                </a:solidFill>
              </a:defRPr>
            </a:lvl1pPr>
            <a:lvl2pPr>
              <a:buNone/>
              <a:defRPr sz="5700" b="1"/>
            </a:lvl2pPr>
            <a:lvl3pPr>
              <a:buNone/>
              <a:defRPr sz="5100" b="1"/>
            </a:lvl3pPr>
            <a:lvl4pPr>
              <a:buNone/>
              <a:defRPr sz="4600" b="1"/>
            </a:lvl4pPr>
            <a:lvl5pPr>
              <a:buNone/>
              <a:defRPr sz="4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0540927" y="5689600"/>
            <a:ext cx="8891905" cy="2731008"/>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6300" b="1"/>
            </a:lvl1pPr>
            <a:lvl2pPr>
              <a:buNone/>
              <a:defRPr sz="5700" b="1"/>
            </a:lvl2pPr>
            <a:lvl3pPr>
              <a:buNone/>
              <a:defRPr sz="5100" b="1"/>
            </a:lvl3pPr>
            <a:lvl4pPr>
              <a:buNone/>
              <a:defRPr sz="4600" b="1"/>
            </a:lvl4pPr>
            <a:lvl5pPr>
              <a:buNone/>
              <a:defRPr sz="4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a:xfrm>
            <a:off x="670560" y="23930458"/>
            <a:ext cx="7879080" cy="1365504"/>
          </a:xfrm>
        </p:spPr>
        <p:txBody>
          <a:bodyPr/>
          <a:lstStyle/>
          <a:p>
            <a:pPr>
              <a:defRPr/>
            </a:pPr>
            <a:endParaRPr lang="en-US"/>
          </a:p>
        </p:txBody>
      </p:sp>
      <p:sp>
        <p:nvSpPr>
          <p:cNvPr id="15" name="Straight Connector 14"/>
          <p:cNvSpPr>
            <a:spLocks noChangeShapeType="1"/>
          </p:cNvSpPr>
          <p:nvPr/>
        </p:nvSpPr>
        <p:spPr bwMode="auto">
          <a:xfrm>
            <a:off x="335280" y="4779264"/>
            <a:ext cx="19432829"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261253" tIns="130627" rIns="261253" bIns="130627" anchor="ctr" compatLnSpc="1"/>
          <a:lstStyle/>
          <a:p>
            <a:endParaRPr kumimoji="0" lang="en-US"/>
          </a:p>
        </p:txBody>
      </p:sp>
      <p:sp>
        <p:nvSpPr>
          <p:cNvPr id="18" name="Rectangle 17"/>
          <p:cNvSpPr>
            <a:spLocks noChangeArrowheads="1"/>
          </p:cNvSpPr>
          <p:nvPr/>
        </p:nvSpPr>
        <p:spPr bwMode="auto">
          <a:xfrm>
            <a:off x="335280" y="580339"/>
            <a:ext cx="19432829" cy="24442522"/>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261253" tIns="130627" rIns="261253" bIns="130627" anchor="ctr" compatLnSpc="1"/>
          <a:lstStyle/>
          <a:p>
            <a:endParaRPr kumimoji="0" lang="en-US" dirty="0"/>
          </a:p>
        </p:txBody>
      </p:sp>
      <p:sp>
        <p:nvSpPr>
          <p:cNvPr id="24" name="Content Placeholder 23"/>
          <p:cNvSpPr>
            <a:spLocks noGrp="1"/>
          </p:cNvSpPr>
          <p:nvPr>
            <p:ph sz="quarter" idx="2"/>
          </p:nvPr>
        </p:nvSpPr>
        <p:spPr>
          <a:xfrm>
            <a:off x="663854" y="9226496"/>
            <a:ext cx="8891626" cy="14255375"/>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10561320" y="9226496"/>
            <a:ext cx="8884920" cy="14269517"/>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9387840" y="3569201"/>
            <a:ext cx="1341120" cy="227584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61253" tIns="130627" rIns="261253" bIns="130627" anchor="ctr"/>
          <a:lstStyle/>
          <a:p>
            <a:pPr algn="ctr" eaLnBrk="1" latinLnBrk="0" hangingPunct="1"/>
            <a:endParaRPr kumimoji="0" lang="en-US"/>
          </a:p>
        </p:txBody>
      </p:sp>
      <p:sp>
        <p:nvSpPr>
          <p:cNvPr id="27" name="Oval 26"/>
          <p:cNvSpPr/>
          <p:nvPr/>
        </p:nvSpPr>
        <p:spPr>
          <a:xfrm>
            <a:off x="9595714" y="3921956"/>
            <a:ext cx="925373" cy="157033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261253" tIns="130627" rIns="261253" bIns="130627" anchor="ctr"/>
          <a:lstStyle/>
          <a:p>
            <a:pPr algn="ctr" eaLnBrk="1" latinLnBrk="0" hangingPunct="1"/>
            <a:endParaRPr kumimoji="0" lang="en-US"/>
          </a:p>
        </p:txBody>
      </p:sp>
      <p:sp>
        <p:nvSpPr>
          <p:cNvPr id="9" name="Slide Number Placeholder 8"/>
          <p:cNvSpPr>
            <a:spLocks noGrp="1"/>
          </p:cNvSpPr>
          <p:nvPr>
            <p:ph type="sldNum" sz="quarter" idx="12"/>
          </p:nvPr>
        </p:nvSpPr>
        <p:spPr>
          <a:xfrm>
            <a:off x="9555480" y="3891688"/>
            <a:ext cx="1005840" cy="1647613"/>
          </a:xfrm>
        </p:spPr>
        <p:txBody>
          <a:bodyPr/>
          <a:lstStyle>
            <a:lvl1pPr algn="ctr">
              <a:defRPr/>
            </a:lvl1pPr>
          </a:lstStyle>
          <a:p>
            <a:pPr>
              <a:defRPr/>
            </a:pPr>
            <a:fld id="{B605B8BE-EA58-4C7D-852A-0F91B292107F}" type="slidenum">
              <a:rPr lang="en-US" smtClean="0"/>
              <a:pPr>
                <a:defRPr/>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a:xfrm>
            <a:off x="9555480" y="3867810"/>
            <a:ext cx="1005840" cy="1647613"/>
          </a:xfrm>
        </p:spPr>
        <p:txBody>
          <a:bodyPr/>
          <a:lstStyle/>
          <a:p>
            <a:pPr>
              <a:defRPr/>
            </a:pPr>
            <a:fld id="{520A7383-4A2A-462E-8046-FA8BAA7475D1}"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25034240"/>
            <a:ext cx="20116800" cy="56896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8" name="Rectangle 7"/>
          <p:cNvSpPr>
            <a:spLocks noChangeArrowheads="1"/>
          </p:cNvSpPr>
          <p:nvPr/>
        </p:nvSpPr>
        <p:spPr bwMode="white">
          <a:xfrm>
            <a:off x="0" y="0"/>
            <a:ext cx="20116800" cy="580339"/>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0" name="Rectangle 9"/>
          <p:cNvSpPr>
            <a:spLocks noChangeArrowheads="1"/>
          </p:cNvSpPr>
          <p:nvPr/>
        </p:nvSpPr>
        <p:spPr bwMode="white">
          <a:xfrm>
            <a:off x="19781520" y="0"/>
            <a:ext cx="335280" cy="256032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9" name="Rectangle 8"/>
          <p:cNvSpPr>
            <a:spLocks noChangeArrowheads="1"/>
          </p:cNvSpPr>
          <p:nvPr/>
        </p:nvSpPr>
        <p:spPr bwMode="white">
          <a:xfrm>
            <a:off x="0" y="0"/>
            <a:ext cx="335280" cy="256032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5" name="Rectangle 4"/>
          <p:cNvSpPr>
            <a:spLocks noChangeArrowheads="1"/>
          </p:cNvSpPr>
          <p:nvPr/>
        </p:nvSpPr>
        <p:spPr bwMode="auto">
          <a:xfrm>
            <a:off x="321869" y="23862184"/>
            <a:ext cx="19432829" cy="115570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6" name="Rectangle 5"/>
          <p:cNvSpPr>
            <a:spLocks noChangeArrowheads="1"/>
          </p:cNvSpPr>
          <p:nvPr/>
        </p:nvSpPr>
        <p:spPr bwMode="auto">
          <a:xfrm>
            <a:off x="335280" y="591718"/>
            <a:ext cx="19432829" cy="24442522"/>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261253" tIns="130627" rIns="261253" bIns="130627" anchor="ctr" compatLnSpc="1"/>
          <a:lstStyle/>
          <a:p>
            <a:endParaRPr kumimoji="0" lang="en-US" dirty="0"/>
          </a:p>
        </p:txBody>
      </p:sp>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9387840" y="23611840"/>
            <a:ext cx="1341120" cy="1647610"/>
          </a:xfrm>
        </p:spPr>
        <p:txBody>
          <a:bodyPr/>
          <a:lstStyle>
            <a:lvl1pPr>
              <a:defRPr>
                <a:solidFill>
                  <a:srgbClr val="FFFFFF"/>
                </a:solidFill>
              </a:defRPr>
            </a:lvl1pPr>
          </a:lstStyle>
          <a:p>
            <a:pPr>
              <a:defRPr/>
            </a:pPr>
            <a:fld id="{5B922A74-0441-49CE-BC25-BB386BDB6D46}"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335280" y="568960"/>
            <a:ext cx="19432829" cy="113792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5" name="Rectangle 14"/>
          <p:cNvSpPr>
            <a:spLocks noChangeArrowheads="1"/>
          </p:cNvSpPr>
          <p:nvPr/>
        </p:nvSpPr>
        <p:spPr bwMode="white">
          <a:xfrm>
            <a:off x="0" y="25034240"/>
            <a:ext cx="20116800" cy="56896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8" name="Rectangle 17"/>
          <p:cNvSpPr>
            <a:spLocks noChangeArrowheads="1"/>
          </p:cNvSpPr>
          <p:nvPr/>
        </p:nvSpPr>
        <p:spPr bwMode="white">
          <a:xfrm>
            <a:off x="19781520" y="0"/>
            <a:ext cx="335280" cy="256032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6" name="Rectangle 15"/>
          <p:cNvSpPr>
            <a:spLocks noChangeArrowheads="1"/>
          </p:cNvSpPr>
          <p:nvPr/>
        </p:nvSpPr>
        <p:spPr bwMode="white">
          <a:xfrm>
            <a:off x="0" y="0"/>
            <a:ext cx="20116800" cy="443789"/>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7" name="Rectangle 16"/>
          <p:cNvSpPr>
            <a:spLocks noChangeArrowheads="1"/>
          </p:cNvSpPr>
          <p:nvPr/>
        </p:nvSpPr>
        <p:spPr bwMode="white">
          <a:xfrm>
            <a:off x="0" y="0"/>
            <a:ext cx="335280" cy="256032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3" name="Rectangle 12"/>
          <p:cNvSpPr/>
          <p:nvPr/>
        </p:nvSpPr>
        <p:spPr>
          <a:xfrm>
            <a:off x="335280" y="2275840"/>
            <a:ext cx="6035040" cy="2190496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61253" tIns="130627" rIns="261253" bIns="130627" anchor="ctr"/>
          <a:lstStyle/>
          <a:p>
            <a:pPr algn="ctr" eaLnBrk="1" latinLnBrk="0" hangingPunct="1"/>
            <a:endParaRPr kumimoji="0" lang="en-US"/>
          </a:p>
        </p:txBody>
      </p:sp>
      <p:sp>
        <p:nvSpPr>
          <p:cNvPr id="2" name="Title 1"/>
          <p:cNvSpPr>
            <a:spLocks noGrp="1"/>
          </p:cNvSpPr>
          <p:nvPr>
            <p:ph type="title"/>
          </p:nvPr>
        </p:nvSpPr>
        <p:spPr>
          <a:xfrm>
            <a:off x="838200" y="3413760"/>
            <a:ext cx="5196840" cy="3698240"/>
          </a:xfrm>
        </p:spPr>
        <p:txBody>
          <a:bodyPr anchor="b">
            <a:noAutofit/>
          </a:bodyPr>
          <a:lstStyle>
            <a:lvl1pPr algn="l">
              <a:buNone/>
              <a:defRPr sz="63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838200" y="7396482"/>
            <a:ext cx="5196840" cy="15474529"/>
          </a:xfrm>
        </p:spPr>
        <p:txBody>
          <a:bodyPr/>
          <a:lstStyle>
            <a:lvl1pPr marL="0" indent="0">
              <a:spcAft>
                <a:spcPts val="2857"/>
              </a:spcAft>
              <a:buNone/>
              <a:defRPr sz="4600">
                <a:solidFill>
                  <a:srgbClr val="FFFFFF"/>
                </a:solidFill>
              </a:defRPr>
            </a:lvl1pPr>
            <a:lvl2pPr>
              <a:buNone/>
              <a:defRPr sz="3400"/>
            </a:lvl2pPr>
            <a:lvl3pPr>
              <a:buNone/>
              <a:defRPr sz="2900"/>
            </a:lvl3pPr>
            <a:lvl4pPr>
              <a:buNone/>
              <a:defRPr sz="2600"/>
            </a:lvl4pPr>
            <a:lvl5pPr>
              <a:buNone/>
              <a:defRPr sz="26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335280" y="568960"/>
            <a:ext cx="19432829" cy="24442522"/>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261253" tIns="130627" rIns="261253" bIns="130627" anchor="ctr" compatLnSpc="1"/>
          <a:lstStyle/>
          <a:p>
            <a:endParaRPr kumimoji="0" lang="en-US" dirty="0"/>
          </a:p>
        </p:txBody>
      </p:sp>
      <p:sp>
        <p:nvSpPr>
          <p:cNvPr id="9" name="Straight Connector 8"/>
          <p:cNvSpPr>
            <a:spLocks noChangeShapeType="1"/>
          </p:cNvSpPr>
          <p:nvPr/>
        </p:nvSpPr>
        <p:spPr bwMode="auto">
          <a:xfrm>
            <a:off x="335280" y="1991360"/>
            <a:ext cx="19432829"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261253" tIns="130627" rIns="261253" bIns="130627" anchor="ctr" compatLnSpc="1"/>
          <a:lstStyle/>
          <a:p>
            <a:endParaRPr kumimoji="0" lang="en-US"/>
          </a:p>
        </p:txBody>
      </p:sp>
      <p:sp>
        <p:nvSpPr>
          <p:cNvPr id="20" name="Content Placeholder 19"/>
          <p:cNvSpPr>
            <a:spLocks noGrp="1"/>
          </p:cNvSpPr>
          <p:nvPr>
            <p:ph sz="quarter" idx="1"/>
          </p:nvPr>
        </p:nvSpPr>
        <p:spPr>
          <a:xfrm>
            <a:off x="6873240" y="2560320"/>
            <a:ext cx="12405360" cy="2019808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2849880" y="853440"/>
            <a:ext cx="1341120" cy="227584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61253" tIns="130627" rIns="261253" bIns="130627" anchor="ctr"/>
          <a:lstStyle/>
          <a:p>
            <a:pPr algn="ctr" eaLnBrk="1" latinLnBrk="0" hangingPunct="1"/>
            <a:endParaRPr kumimoji="0" lang="en-US"/>
          </a:p>
        </p:txBody>
      </p:sp>
      <p:sp>
        <p:nvSpPr>
          <p:cNvPr id="11" name="Oval 10"/>
          <p:cNvSpPr/>
          <p:nvPr/>
        </p:nvSpPr>
        <p:spPr>
          <a:xfrm>
            <a:off x="3057754" y="1206195"/>
            <a:ext cx="925373" cy="157033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261253" tIns="130627" rIns="261253" bIns="130627" anchor="ctr"/>
          <a:lstStyle/>
          <a:p>
            <a:pPr algn="ctr" eaLnBrk="1" latinLnBrk="0" hangingPunct="1"/>
            <a:endParaRPr kumimoji="0" lang="en-US"/>
          </a:p>
        </p:txBody>
      </p:sp>
      <p:sp>
        <p:nvSpPr>
          <p:cNvPr id="7" name="Slide Number Placeholder 6"/>
          <p:cNvSpPr>
            <a:spLocks noGrp="1"/>
          </p:cNvSpPr>
          <p:nvPr>
            <p:ph type="sldNum" sz="quarter" idx="12"/>
          </p:nvPr>
        </p:nvSpPr>
        <p:spPr>
          <a:xfrm>
            <a:off x="3017520" y="1167557"/>
            <a:ext cx="1005840" cy="1647613"/>
          </a:xfrm>
        </p:spPr>
        <p:txBody>
          <a:bodyPr/>
          <a:lstStyle>
            <a:lvl1pPr>
              <a:defRPr>
                <a:solidFill>
                  <a:schemeClr val="accent3">
                    <a:shade val="75000"/>
                  </a:schemeClr>
                </a:solidFill>
              </a:defRPr>
            </a:lvl1pPr>
          </a:lstStyle>
          <a:p>
            <a:pPr>
              <a:defRPr/>
            </a:pPr>
            <a:fld id="{DEF0713B-6B0A-42E2-8BA0-3FF101A1E29B}" type="slidenum">
              <a:rPr lang="en-US" smtClean="0"/>
              <a:pPr>
                <a:defRPr/>
              </a:pPr>
              <a:t>‹#›</a:t>
            </a:fld>
            <a:endParaRPr lang="en-US"/>
          </a:p>
        </p:txBody>
      </p:sp>
      <p:sp>
        <p:nvSpPr>
          <p:cNvPr id="21" name="Rectangle 20"/>
          <p:cNvSpPr>
            <a:spLocks noChangeArrowheads="1"/>
          </p:cNvSpPr>
          <p:nvPr/>
        </p:nvSpPr>
        <p:spPr bwMode="auto">
          <a:xfrm>
            <a:off x="328574" y="23849972"/>
            <a:ext cx="19432829" cy="115570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a:xfrm>
            <a:off x="663854" y="23933833"/>
            <a:ext cx="7443216" cy="1365504"/>
          </a:xfrm>
        </p:spPr>
        <p:txBody>
          <a:body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335280" y="1991360"/>
            <a:ext cx="19432829"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261253" tIns="130627" rIns="261253" bIns="130627" anchor="ctr" compatLnSpc="1"/>
          <a:lstStyle/>
          <a:p>
            <a:endParaRPr kumimoji="0" lang="en-US"/>
          </a:p>
        </p:txBody>
      </p:sp>
      <p:sp>
        <p:nvSpPr>
          <p:cNvPr id="19" name="Rectangle 18"/>
          <p:cNvSpPr>
            <a:spLocks noChangeArrowheads="1"/>
          </p:cNvSpPr>
          <p:nvPr/>
        </p:nvSpPr>
        <p:spPr bwMode="white">
          <a:xfrm>
            <a:off x="0" y="25034240"/>
            <a:ext cx="20116800" cy="56896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6" name="Rectangle 15"/>
          <p:cNvSpPr>
            <a:spLocks noChangeArrowheads="1"/>
          </p:cNvSpPr>
          <p:nvPr/>
        </p:nvSpPr>
        <p:spPr bwMode="white">
          <a:xfrm>
            <a:off x="19781520" y="0"/>
            <a:ext cx="335280" cy="256032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7" name="Rectangle 16"/>
          <p:cNvSpPr>
            <a:spLocks noChangeArrowheads="1"/>
          </p:cNvSpPr>
          <p:nvPr/>
        </p:nvSpPr>
        <p:spPr bwMode="white">
          <a:xfrm>
            <a:off x="0" y="0"/>
            <a:ext cx="20116800" cy="56896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8" name="Rectangle 17"/>
          <p:cNvSpPr>
            <a:spLocks noChangeArrowheads="1"/>
          </p:cNvSpPr>
          <p:nvPr/>
        </p:nvSpPr>
        <p:spPr bwMode="white">
          <a:xfrm>
            <a:off x="0" y="0"/>
            <a:ext cx="335280" cy="256032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dirty="0"/>
          </a:p>
        </p:txBody>
      </p:sp>
      <p:sp>
        <p:nvSpPr>
          <p:cNvPr id="20" name="Rectangle 19"/>
          <p:cNvSpPr>
            <a:spLocks noChangeArrowheads="1"/>
          </p:cNvSpPr>
          <p:nvPr/>
        </p:nvSpPr>
        <p:spPr bwMode="auto">
          <a:xfrm>
            <a:off x="335280" y="568960"/>
            <a:ext cx="19432829" cy="1126541"/>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8" name="Rectangle 7"/>
          <p:cNvSpPr/>
          <p:nvPr/>
        </p:nvSpPr>
        <p:spPr>
          <a:xfrm>
            <a:off x="335280" y="2275840"/>
            <a:ext cx="6035040" cy="2190496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61253" tIns="130627" rIns="261253" bIns="130627" anchor="ctr"/>
          <a:lstStyle/>
          <a:p>
            <a:pPr algn="ctr" eaLnBrk="1" latinLnBrk="0" hangingPunct="1"/>
            <a:endParaRPr kumimoji="0" lang="en-US"/>
          </a:p>
        </p:txBody>
      </p:sp>
      <p:sp>
        <p:nvSpPr>
          <p:cNvPr id="15" name="Rectangle 14"/>
          <p:cNvSpPr>
            <a:spLocks noChangeArrowheads="1"/>
          </p:cNvSpPr>
          <p:nvPr/>
        </p:nvSpPr>
        <p:spPr bwMode="auto">
          <a:xfrm>
            <a:off x="335280" y="580339"/>
            <a:ext cx="19432829" cy="24442522"/>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261253" tIns="130627" rIns="261253" bIns="130627" anchor="ctr" compatLnSpc="1"/>
          <a:lstStyle/>
          <a:p>
            <a:endParaRPr kumimoji="0" lang="en-US" dirty="0"/>
          </a:p>
        </p:txBody>
      </p:sp>
      <p:sp>
        <p:nvSpPr>
          <p:cNvPr id="12" name="Oval 11"/>
          <p:cNvSpPr/>
          <p:nvPr/>
        </p:nvSpPr>
        <p:spPr>
          <a:xfrm>
            <a:off x="2849880" y="853440"/>
            <a:ext cx="1341120" cy="227584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61253" tIns="130627" rIns="261253" bIns="130627" anchor="ctr"/>
          <a:lstStyle/>
          <a:p>
            <a:pPr algn="ctr" eaLnBrk="1" latinLnBrk="0" hangingPunct="1"/>
            <a:endParaRPr kumimoji="0" lang="en-US"/>
          </a:p>
        </p:txBody>
      </p:sp>
      <p:sp>
        <p:nvSpPr>
          <p:cNvPr id="13" name="Oval 12"/>
          <p:cNvSpPr/>
          <p:nvPr/>
        </p:nvSpPr>
        <p:spPr>
          <a:xfrm>
            <a:off x="3057754" y="1206195"/>
            <a:ext cx="925373" cy="157033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261253" tIns="130627" rIns="261253" bIns="130627" anchor="ctr"/>
          <a:lstStyle/>
          <a:p>
            <a:pPr algn="ctr" eaLnBrk="1" latinLnBrk="0" hangingPunct="1"/>
            <a:endParaRPr kumimoji="0" lang="en-US"/>
          </a:p>
        </p:txBody>
      </p:sp>
      <p:sp>
        <p:nvSpPr>
          <p:cNvPr id="7" name="Slide Number Placeholder 6"/>
          <p:cNvSpPr>
            <a:spLocks noGrp="1"/>
          </p:cNvSpPr>
          <p:nvPr>
            <p:ph type="sldNum" sz="quarter" idx="12"/>
          </p:nvPr>
        </p:nvSpPr>
        <p:spPr>
          <a:xfrm>
            <a:off x="3017520" y="1167557"/>
            <a:ext cx="1005840" cy="1647613"/>
          </a:xfrm>
        </p:spPr>
        <p:txBody>
          <a:bodyPr/>
          <a:lstStyle/>
          <a:p>
            <a:pPr>
              <a:defRPr/>
            </a:pPr>
            <a:fld id="{0611EBF0-A77E-4EA2-AD23-FAD4443DF445}" type="slidenum">
              <a:rPr lang="en-US" smtClean="0"/>
              <a:pPr>
                <a:defRPr/>
              </a:pPr>
              <a:t>‹#›</a:t>
            </a:fld>
            <a:endParaRPr lang="en-US"/>
          </a:p>
        </p:txBody>
      </p:sp>
      <p:sp>
        <p:nvSpPr>
          <p:cNvPr id="2" name="Title 1"/>
          <p:cNvSpPr>
            <a:spLocks noGrp="1"/>
          </p:cNvSpPr>
          <p:nvPr>
            <p:ph type="title"/>
          </p:nvPr>
        </p:nvSpPr>
        <p:spPr>
          <a:xfrm>
            <a:off x="6600825" y="18775680"/>
            <a:ext cx="12908280" cy="4551680"/>
          </a:xfrm>
        </p:spPr>
        <p:txBody>
          <a:bodyPr anchor="t">
            <a:noAutofit/>
          </a:bodyPr>
          <a:lstStyle>
            <a:lvl1pPr algn="l">
              <a:buNone/>
              <a:defRPr sz="69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6600825" y="2275840"/>
            <a:ext cx="12908280" cy="15930880"/>
          </a:xfrm>
        </p:spPr>
        <p:txBody>
          <a:bodyPr/>
          <a:lstStyle>
            <a:lvl1pPr marL="0" indent="0">
              <a:buNone/>
              <a:defRPr sz="91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838200" y="3698240"/>
            <a:ext cx="5364480" cy="19629120"/>
          </a:xfrm>
        </p:spPr>
        <p:txBody>
          <a:bodyPr/>
          <a:lstStyle>
            <a:lvl1pPr marL="0" indent="0">
              <a:spcAft>
                <a:spcPts val="2857"/>
              </a:spcAft>
              <a:buFontTx/>
              <a:buNone/>
              <a:defRPr sz="4600">
                <a:solidFill>
                  <a:srgbClr val="FFFFFF"/>
                </a:solidFill>
              </a:defRPr>
            </a:lvl1pPr>
            <a:lvl2pPr>
              <a:defRPr sz="3400"/>
            </a:lvl2pPr>
            <a:lvl3pPr>
              <a:defRPr sz="2900"/>
            </a:lvl3pPr>
            <a:lvl4pPr>
              <a:defRPr sz="2600"/>
            </a:lvl4pPr>
            <a:lvl5pPr>
              <a:defRPr sz="26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328574" y="23849972"/>
            <a:ext cx="19432829" cy="115570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5" name="Date Placeholder 4"/>
          <p:cNvSpPr>
            <a:spLocks noGrp="1"/>
          </p:cNvSpPr>
          <p:nvPr>
            <p:ph type="dt" sz="half" idx="10"/>
          </p:nvPr>
        </p:nvSpPr>
        <p:spPr>
          <a:xfrm>
            <a:off x="12733935" y="23911940"/>
            <a:ext cx="6698894" cy="1365504"/>
          </a:xfrm>
        </p:spPr>
        <p:txBody>
          <a:bodyPr/>
          <a:lstStyle/>
          <a:p>
            <a:pPr>
              <a:defRPr/>
            </a:pPr>
            <a:endParaRPr lang="en-US"/>
          </a:p>
        </p:txBody>
      </p:sp>
      <p:sp>
        <p:nvSpPr>
          <p:cNvPr id="6" name="Footer Placeholder 5"/>
          <p:cNvSpPr>
            <a:spLocks noGrp="1"/>
          </p:cNvSpPr>
          <p:nvPr>
            <p:ph type="ftr" sz="quarter" idx="11"/>
          </p:nvPr>
        </p:nvSpPr>
        <p:spPr>
          <a:xfrm>
            <a:off x="663854" y="23933833"/>
            <a:ext cx="7885786" cy="1365504"/>
          </a:xfrm>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25034240"/>
            <a:ext cx="20116800" cy="56896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6" name="Rectangle 15"/>
          <p:cNvSpPr>
            <a:spLocks noChangeArrowheads="1"/>
          </p:cNvSpPr>
          <p:nvPr/>
        </p:nvSpPr>
        <p:spPr bwMode="white">
          <a:xfrm>
            <a:off x="0" y="2"/>
            <a:ext cx="20116800" cy="520191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8" name="Rectangle 17"/>
          <p:cNvSpPr>
            <a:spLocks noChangeArrowheads="1"/>
          </p:cNvSpPr>
          <p:nvPr/>
        </p:nvSpPr>
        <p:spPr bwMode="white">
          <a:xfrm>
            <a:off x="0" y="0"/>
            <a:ext cx="335280" cy="256032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9" name="Rectangle 18"/>
          <p:cNvSpPr>
            <a:spLocks noChangeArrowheads="1"/>
          </p:cNvSpPr>
          <p:nvPr/>
        </p:nvSpPr>
        <p:spPr bwMode="white">
          <a:xfrm>
            <a:off x="19781520" y="0"/>
            <a:ext cx="335280" cy="256032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9" name="Rectangle 8"/>
          <p:cNvSpPr>
            <a:spLocks noChangeArrowheads="1"/>
          </p:cNvSpPr>
          <p:nvPr/>
        </p:nvSpPr>
        <p:spPr bwMode="auto">
          <a:xfrm>
            <a:off x="328574" y="23849972"/>
            <a:ext cx="19432829" cy="115570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261253" tIns="130627" rIns="261253" bIns="130627" anchor="ctr" compatLnSpc="1"/>
          <a:lstStyle/>
          <a:p>
            <a:endParaRPr kumimoji="0" lang="en-US"/>
          </a:p>
        </p:txBody>
      </p:sp>
      <p:sp>
        <p:nvSpPr>
          <p:cNvPr id="14" name="Date Placeholder 13"/>
          <p:cNvSpPr>
            <a:spLocks noGrp="1"/>
          </p:cNvSpPr>
          <p:nvPr>
            <p:ph type="dt" sz="half" idx="2"/>
          </p:nvPr>
        </p:nvSpPr>
        <p:spPr>
          <a:xfrm>
            <a:off x="12740640" y="23911940"/>
            <a:ext cx="6698894" cy="1365504"/>
          </a:xfrm>
          <a:prstGeom prst="rect">
            <a:avLst/>
          </a:prstGeom>
        </p:spPr>
        <p:txBody>
          <a:bodyPr vert="horz" lIns="261253" tIns="130627" rIns="261253" bIns="130627"/>
          <a:lstStyle>
            <a:lvl1pPr algn="r" eaLnBrk="1" latinLnBrk="0" hangingPunct="1">
              <a:defRPr kumimoji="0" sz="4000">
                <a:solidFill>
                  <a:srgbClr val="FFFFFF"/>
                </a:solidFill>
              </a:defRPr>
            </a:lvl1pPr>
          </a:lstStyle>
          <a:p>
            <a:pPr>
              <a:defRPr/>
            </a:pPr>
            <a:endParaRPr lang="en-US"/>
          </a:p>
        </p:txBody>
      </p:sp>
      <p:sp>
        <p:nvSpPr>
          <p:cNvPr id="3" name="Footer Placeholder 2"/>
          <p:cNvSpPr>
            <a:spLocks noGrp="1"/>
          </p:cNvSpPr>
          <p:nvPr>
            <p:ph type="ftr" sz="quarter" idx="3"/>
          </p:nvPr>
        </p:nvSpPr>
        <p:spPr>
          <a:xfrm>
            <a:off x="670560" y="23933833"/>
            <a:ext cx="7879080" cy="1365504"/>
          </a:xfrm>
          <a:prstGeom prst="rect">
            <a:avLst/>
          </a:prstGeom>
        </p:spPr>
        <p:txBody>
          <a:bodyPr vert="horz" lIns="261253" tIns="130627" rIns="261253" bIns="130627"/>
          <a:lstStyle>
            <a:lvl1pPr algn="l" eaLnBrk="1" latinLnBrk="0" hangingPunct="1">
              <a:defRPr kumimoji="0" sz="3400">
                <a:solidFill>
                  <a:srgbClr val="FFFFFF"/>
                </a:solidFill>
              </a:defRPr>
            </a:lvl1pPr>
          </a:lstStyle>
          <a:p>
            <a:pPr>
              <a:defRPr/>
            </a:pPr>
            <a:endParaRPr lang="en-US"/>
          </a:p>
        </p:txBody>
      </p:sp>
      <p:sp>
        <p:nvSpPr>
          <p:cNvPr id="8" name="Rectangle 7"/>
          <p:cNvSpPr>
            <a:spLocks noChangeArrowheads="1"/>
          </p:cNvSpPr>
          <p:nvPr/>
        </p:nvSpPr>
        <p:spPr bwMode="auto">
          <a:xfrm>
            <a:off x="335280" y="580339"/>
            <a:ext cx="19432829" cy="24442522"/>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261253" tIns="130627" rIns="261253" bIns="130627" anchor="ctr" compatLnSpc="1"/>
          <a:lstStyle/>
          <a:p>
            <a:endParaRPr kumimoji="0" lang="en-US" dirty="0"/>
          </a:p>
        </p:txBody>
      </p:sp>
      <p:sp>
        <p:nvSpPr>
          <p:cNvPr id="10" name="Straight Connector 9"/>
          <p:cNvSpPr>
            <a:spLocks noChangeShapeType="1"/>
          </p:cNvSpPr>
          <p:nvPr/>
        </p:nvSpPr>
        <p:spPr bwMode="auto">
          <a:xfrm>
            <a:off x="335280" y="4766507"/>
            <a:ext cx="19432829"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261253" tIns="130627" rIns="261253" bIns="130627" anchor="ctr" compatLnSpc="1"/>
          <a:lstStyle/>
          <a:p>
            <a:endParaRPr kumimoji="0" lang="en-US"/>
          </a:p>
        </p:txBody>
      </p:sp>
      <p:sp>
        <p:nvSpPr>
          <p:cNvPr id="12" name="Oval 11"/>
          <p:cNvSpPr/>
          <p:nvPr/>
        </p:nvSpPr>
        <p:spPr>
          <a:xfrm>
            <a:off x="9387840" y="3569201"/>
            <a:ext cx="1341120" cy="227584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61253" tIns="130627" rIns="261253" bIns="130627" anchor="ctr"/>
          <a:lstStyle/>
          <a:p>
            <a:pPr algn="ctr" eaLnBrk="1" latinLnBrk="0" hangingPunct="1"/>
            <a:endParaRPr kumimoji="0" lang="en-US"/>
          </a:p>
        </p:txBody>
      </p:sp>
      <p:sp>
        <p:nvSpPr>
          <p:cNvPr id="15" name="Oval 14"/>
          <p:cNvSpPr/>
          <p:nvPr/>
        </p:nvSpPr>
        <p:spPr>
          <a:xfrm>
            <a:off x="9595714" y="3921956"/>
            <a:ext cx="925373" cy="157033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261253" tIns="130627" rIns="261253" bIns="130627" anchor="ctr"/>
          <a:lstStyle/>
          <a:p>
            <a:pPr algn="ctr" eaLnBrk="1" latinLnBrk="0" hangingPunct="1"/>
            <a:endParaRPr kumimoji="0" lang="en-US"/>
          </a:p>
        </p:txBody>
      </p:sp>
      <p:sp>
        <p:nvSpPr>
          <p:cNvPr id="23" name="Slide Number Placeholder 22"/>
          <p:cNvSpPr>
            <a:spLocks noGrp="1"/>
          </p:cNvSpPr>
          <p:nvPr>
            <p:ph type="sldNum" sz="quarter" idx="4"/>
          </p:nvPr>
        </p:nvSpPr>
        <p:spPr>
          <a:xfrm>
            <a:off x="9555480" y="3883318"/>
            <a:ext cx="1005840" cy="1647613"/>
          </a:xfrm>
          <a:prstGeom prst="rect">
            <a:avLst/>
          </a:prstGeom>
        </p:spPr>
        <p:txBody>
          <a:bodyPr vert="horz" lIns="130627" tIns="130627" rIns="130627" bIns="130627" anchor="ctr">
            <a:normAutofit/>
          </a:bodyPr>
          <a:lstStyle>
            <a:lvl1pPr algn="ctr" eaLnBrk="1" latinLnBrk="0" hangingPunct="1">
              <a:defRPr kumimoji="0" sz="4600">
                <a:solidFill>
                  <a:schemeClr val="accent3">
                    <a:shade val="75000"/>
                  </a:schemeClr>
                </a:solidFill>
              </a:defRPr>
            </a:lvl1pPr>
          </a:lstStyle>
          <a:p>
            <a:pPr>
              <a:defRPr/>
            </a:pPr>
            <a:fld id="{77AC7684-648E-4784-A5E3-42E0691910B8}" type="slidenum">
              <a:rPr lang="en-US" smtClean="0"/>
              <a:pPr>
                <a:defRPr/>
              </a:pPr>
              <a:t>‹#›</a:t>
            </a:fld>
            <a:endParaRPr lang="en-US"/>
          </a:p>
        </p:txBody>
      </p:sp>
      <p:sp>
        <p:nvSpPr>
          <p:cNvPr id="22" name="Title Placeholder 21"/>
          <p:cNvSpPr>
            <a:spLocks noGrp="1"/>
          </p:cNvSpPr>
          <p:nvPr>
            <p:ph type="title"/>
          </p:nvPr>
        </p:nvSpPr>
        <p:spPr>
          <a:xfrm>
            <a:off x="663854" y="853440"/>
            <a:ext cx="18775680" cy="2833421"/>
          </a:xfrm>
          <a:prstGeom prst="rect">
            <a:avLst/>
          </a:prstGeom>
        </p:spPr>
        <p:txBody>
          <a:bodyPr vert="horz" lIns="261253" tIns="130627" rIns="261253" bIns="130627"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63854" y="5689600"/>
            <a:ext cx="18775680" cy="17171213"/>
          </a:xfrm>
          <a:prstGeom prst="rect">
            <a:avLst/>
          </a:prstGeom>
        </p:spPr>
        <p:txBody>
          <a:bodyPr vert="horz" lIns="261253" tIns="130627" rIns="261253" bIns="130627">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4" r:id="rId7"/>
    <p:sldLayoutId id="2147483885" r:id="rId8"/>
    <p:sldLayoutId id="2147483886" r:id="rId9"/>
    <p:sldLayoutId id="2147483887" r:id="rId10"/>
    <p:sldLayoutId id="2147483888" r:id="rId11"/>
  </p:sldLayoutIdLst>
  <p:txStyles>
    <p:titleStyle>
      <a:lvl1pPr algn="ctr" rtl="0" eaLnBrk="1" latinLnBrk="0" hangingPunct="1">
        <a:spcBef>
          <a:spcPct val="0"/>
        </a:spcBef>
        <a:buNone/>
        <a:defRPr kumimoji="0" sz="9400" kern="1200">
          <a:solidFill>
            <a:schemeClr val="accent3">
              <a:shade val="75000"/>
            </a:schemeClr>
          </a:solidFill>
          <a:latin typeface="+mj-lt"/>
          <a:ea typeface="+mj-ea"/>
          <a:cs typeface="+mj-cs"/>
        </a:defRPr>
      </a:lvl1pPr>
    </p:titleStyle>
    <p:bodyStyle>
      <a:lvl1pPr marL="783760" indent="-783760" algn="l" rtl="0" eaLnBrk="1" latinLnBrk="0" hangingPunct="1">
        <a:spcBef>
          <a:spcPct val="20000"/>
        </a:spcBef>
        <a:buClr>
          <a:schemeClr val="accent1"/>
        </a:buClr>
        <a:buSzPct val="85000"/>
        <a:buFont typeface="Wingdings 2"/>
        <a:buChar char=""/>
        <a:defRPr kumimoji="0" sz="7700" kern="1200">
          <a:solidFill>
            <a:schemeClr val="tx1"/>
          </a:solidFill>
          <a:latin typeface="+mn-lt"/>
          <a:ea typeface="+mn-ea"/>
          <a:cs typeface="+mn-cs"/>
        </a:defRPr>
      </a:lvl1pPr>
      <a:lvl2pPr marL="1567519" indent="-783760" algn="l" rtl="0" eaLnBrk="1" latinLnBrk="0" hangingPunct="1">
        <a:spcBef>
          <a:spcPct val="20000"/>
        </a:spcBef>
        <a:buClr>
          <a:schemeClr val="accent2"/>
        </a:buClr>
        <a:buSzPct val="70000"/>
        <a:buFont typeface="Wingdings"/>
        <a:buChar char=""/>
        <a:defRPr kumimoji="0" sz="6300" kern="1200">
          <a:solidFill>
            <a:schemeClr val="tx2"/>
          </a:solidFill>
          <a:latin typeface="+mn-lt"/>
          <a:ea typeface="+mn-ea"/>
          <a:cs typeface="+mn-cs"/>
        </a:defRPr>
      </a:lvl2pPr>
      <a:lvl3pPr marL="2351279" indent="-653133" algn="l" rtl="0" eaLnBrk="1" latinLnBrk="0" hangingPunct="1">
        <a:spcBef>
          <a:spcPct val="20000"/>
        </a:spcBef>
        <a:buClr>
          <a:schemeClr val="accent3"/>
        </a:buClr>
        <a:buSzPct val="75000"/>
        <a:buFont typeface="Wingdings 2"/>
        <a:buChar char=""/>
        <a:defRPr kumimoji="0" sz="5700" kern="1200">
          <a:solidFill>
            <a:schemeClr val="tx1"/>
          </a:solidFill>
          <a:latin typeface="+mn-lt"/>
          <a:ea typeface="+mn-ea"/>
          <a:cs typeface="+mn-cs"/>
        </a:defRPr>
      </a:lvl3pPr>
      <a:lvl4pPr marL="3135039" indent="-653133" algn="l" rtl="0" eaLnBrk="1" latinLnBrk="0" hangingPunct="1">
        <a:spcBef>
          <a:spcPct val="20000"/>
        </a:spcBef>
        <a:buClr>
          <a:schemeClr val="accent4"/>
        </a:buClr>
        <a:buSzPct val="70000"/>
        <a:buFont typeface="Wingdings"/>
        <a:buChar char=""/>
        <a:defRPr kumimoji="0" sz="5700" kern="1200">
          <a:solidFill>
            <a:schemeClr val="tx2"/>
          </a:solidFill>
          <a:latin typeface="+mn-lt"/>
          <a:ea typeface="+mn-ea"/>
          <a:cs typeface="+mn-cs"/>
        </a:defRPr>
      </a:lvl4pPr>
      <a:lvl5pPr marL="3918798" indent="-653133" algn="l" rtl="0" eaLnBrk="1" latinLnBrk="0" hangingPunct="1">
        <a:spcBef>
          <a:spcPct val="20000"/>
        </a:spcBef>
        <a:buClr>
          <a:schemeClr val="accent5"/>
        </a:buClr>
        <a:buFontTx/>
        <a:buChar char="•"/>
        <a:defRPr kumimoji="0" sz="5100" kern="1200">
          <a:solidFill>
            <a:schemeClr val="tx1"/>
          </a:solidFill>
          <a:latin typeface="+mn-lt"/>
          <a:ea typeface="+mn-ea"/>
          <a:cs typeface="+mn-cs"/>
        </a:defRPr>
      </a:lvl5pPr>
      <a:lvl6pPr marL="4702558" indent="-522506" algn="l" rtl="0" eaLnBrk="1" latinLnBrk="0" hangingPunct="1">
        <a:spcBef>
          <a:spcPct val="20000"/>
        </a:spcBef>
        <a:buClr>
          <a:schemeClr val="accent6"/>
        </a:buClr>
        <a:buSzPct val="80000"/>
        <a:buFont typeface="Wingdings 2"/>
        <a:buChar char=""/>
        <a:defRPr kumimoji="0" sz="5100" kern="1200">
          <a:solidFill>
            <a:schemeClr val="tx1"/>
          </a:solidFill>
          <a:latin typeface="+mn-lt"/>
          <a:ea typeface="+mn-ea"/>
          <a:cs typeface="+mn-cs"/>
        </a:defRPr>
      </a:lvl6pPr>
      <a:lvl7pPr marL="5486318" indent="-522506" algn="l" rtl="0" eaLnBrk="1" latinLnBrk="0" hangingPunct="1">
        <a:spcBef>
          <a:spcPct val="20000"/>
        </a:spcBef>
        <a:buClr>
          <a:schemeClr val="accent1">
            <a:shade val="75000"/>
          </a:schemeClr>
        </a:buClr>
        <a:buSzPct val="90000"/>
        <a:buChar char="•"/>
        <a:defRPr kumimoji="0" sz="4600" kern="1200" baseline="0">
          <a:solidFill>
            <a:schemeClr val="tx1"/>
          </a:solidFill>
          <a:latin typeface="+mn-lt"/>
          <a:ea typeface="+mn-ea"/>
          <a:cs typeface="+mn-cs"/>
        </a:defRPr>
      </a:lvl7pPr>
      <a:lvl8pPr marL="6008824" indent="-522506" algn="l" rtl="0" eaLnBrk="1" latinLnBrk="0" hangingPunct="1">
        <a:spcBef>
          <a:spcPct val="20000"/>
        </a:spcBef>
        <a:buClr>
          <a:schemeClr val="accent4">
            <a:shade val="75000"/>
          </a:schemeClr>
        </a:buClr>
        <a:buChar char="•"/>
        <a:defRPr kumimoji="0" sz="4600" kern="1200">
          <a:solidFill>
            <a:schemeClr val="tx1"/>
          </a:solidFill>
          <a:latin typeface="+mn-lt"/>
          <a:ea typeface="+mn-ea"/>
          <a:cs typeface="+mn-cs"/>
        </a:defRPr>
      </a:lvl8pPr>
      <a:lvl9pPr marL="6792584" indent="-522506" algn="l" rtl="0" eaLnBrk="1" latinLnBrk="0" hangingPunct="1">
        <a:spcBef>
          <a:spcPct val="20000"/>
        </a:spcBef>
        <a:buClr>
          <a:schemeClr val="accent2">
            <a:shade val="75000"/>
          </a:schemeClr>
        </a:buClr>
        <a:buSzPct val="90000"/>
        <a:buChar char="•"/>
        <a:defRPr kumimoji="0" sz="40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1306266" algn="l" rtl="0" eaLnBrk="1" latinLnBrk="0" hangingPunct="1">
        <a:defRPr kumimoji="0" kern="1200">
          <a:solidFill>
            <a:schemeClr val="tx1"/>
          </a:solidFill>
          <a:latin typeface="+mn-lt"/>
          <a:ea typeface="+mn-ea"/>
          <a:cs typeface="+mn-cs"/>
        </a:defRPr>
      </a:lvl2pPr>
      <a:lvl3pPr marL="2612532" algn="l" rtl="0" eaLnBrk="1" latinLnBrk="0" hangingPunct="1">
        <a:defRPr kumimoji="0" kern="1200">
          <a:solidFill>
            <a:schemeClr val="tx1"/>
          </a:solidFill>
          <a:latin typeface="+mn-lt"/>
          <a:ea typeface="+mn-ea"/>
          <a:cs typeface="+mn-cs"/>
        </a:defRPr>
      </a:lvl3pPr>
      <a:lvl4pPr marL="3918798" algn="l" rtl="0" eaLnBrk="1" latinLnBrk="0" hangingPunct="1">
        <a:defRPr kumimoji="0" kern="1200">
          <a:solidFill>
            <a:schemeClr val="tx1"/>
          </a:solidFill>
          <a:latin typeface="+mn-lt"/>
          <a:ea typeface="+mn-ea"/>
          <a:cs typeface="+mn-cs"/>
        </a:defRPr>
      </a:lvl4pPr>
      <a:lvl5pPr marL="5225064" algn="l" rtl="0" eaLnBrk="1" latinLnBrk="0" hangingPunct="1">
        <a:defRPr kumimoji="0" kern="1200">
          <a:solidFill>
            <a:schemeClr val="tx1"/>
          </a:solidFill>
          <a:latin typeface="+mn-lt"/>
          <a:ea typeface="+mn-ea"/>
          <a:cs typeface="+mn-cs"/>
        </a:defRPr>
      </a:lvl5pPr>
      <a:lvl6pPr marL="6531331" algn="l" rtl="0" eaLnBrk="1" latinLnBrk="0" hangingPunct="1">
        <a:defRPr kumimoji="0" kern="1200">
          <a:solidFill>
            <a:schemeClr val="tx1"/>
          </a:solidFill>
          <a:latin typeface="+mn-lt"/>
          <a:ea typeface="+mn-ea"/>
          <a:cs typeface="+mn-cs"/>
        </a:defRPr>
      </a:lvl6pPr>
      <a:lvl7pPr marL="7837597" algn="l" rtl="0" eaLnBrk="1" latinLnBrk="0" hangingPunct="1">
        <a:defRPr kumimoji="0" kern="1200">
          <a:solidFill>
            <a:schemeClr val="tx1"/>
          </a:solidFill>
          <a:latin typeface="+mn-lt"/>
          <a:ea typeface="+mn-ea"/>
          <a:cs typeface="+mn-cs"/>
        </a:defRPr>
      </a:lvl7pPr>
      <a:lvl8pPr marL="9143863" algn="l" rtl="0" eaLnBrk="1" latinLnBrk="0" hangingPunct="1">
        <a:defRPr kumimoji="0" kern="1200">
          <a:solidFill>
            <a:schemeClr val="tx1"/>
          </a:solidFill>
          <a:latin typeface="+mn-lt"/>
          <a:ea typeface="+mn-ea"/>
          <a:cs typeface="+mn-cs"/>
        </a:defRPr>
      </a:lvl8pPr>
      <a:lvl9pPr marL="10450129"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83240" y="6477000"/>
            <a:ext cx="8138160" cy="64591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29" name="Rectangle 123"/>
          <p:cNvSpPr>
            <a:spLocks noChangeArrowheads="1"/>
          </p:cNvSpPr>
          <p:nvPr/>
        </p:nvSpPr>
        <p:spPr bwMode="auto">
          <a:xfrm>
            <a:off x="269874" y="4859337"/>
            <a:ext cx="747714" cy="355600"/>
          </a:xfrm>
          <a:prstGeom prst="rect">
            <a:avLst/>
          </a:prstGeom>
          <a:noFill/>
          <a:ln w="12700">
            <a:noFill/>
            <a:miter lim="800000"/>
            <a:headEnd/>
            <a:tailEnd/>
          </a:ln>
        </p:spPr>
        <p:txBody>
          <a:bodyPr wrap="none" lIns="91439" tIns="45719" rIns="91439" bIns="45719" anchor="ctr"/>
          <a:lstStyle/>
          <a:p>
            <a:endParaRPr lang="en-US"/>
          </a:p>
        </p:txBody>
      </p:sp>
      <p:sp>
        <p:nvSpPr>
          <p:cNvPr id="1030" name="Rectangle 124"/>
          <p:cNvSpPr>
            <a:spLocks noChangeArrowheads="1"/>
          </p:cNvSpPr>
          <p:nvPr/>
        </p:nvSpPr>
        <p:spPr bwMode="auto">
          <a:xfrm>
            <a:off x="1227138" y="4859340"/>
            <a:ext cx="2506662" cy="1617661"/>
          </a:xfrm>
          <a:prstGeom prst="rect">
            <a:avLst/>
          </a:prstGeom>
          <a:noFill/>
          <a:ln w="12700">
            <a:noFill/>
            <a:miter lim="800000"/>
            <a:headEnd/>
            <a:tailEnd/>
          </a:ln>
        </p:spPr>
        <p:txBody>
          <a:bodyPr wrap="none" lIns="91439" tIns="45719" rIns="91439" bIns="45719" anchor="ctr"/>
          <a:lstStyle/>
          <a:p>
            <a:endParaRPr lang="en-US"/>
          </a:p>
        </p:txBody>
      </p:sp>
      <p:sp>
        <p:nvSpPr>
          <p:cNvPr id="1031" name="Text Box 159"/>
          <p:cNvSpPr txBox="1">
            <a:spLocks noChangeArrowheads="1"/>
          </p:cNvSpPr>
          <p:nvPr/>
        </p:nvSpPr>
        <p:spPr bwMode="auto">
          <a:xfrm>
            <a:off x="2819400" y="2590800"/>
            <a:ext cx="15468600" cy="1243654"/>
          </a:xfrm>
          <a:prstGeom prst="rect">
            <a:avLst/>
          </a:prstGeom>
          <a:noFill/>
          <a:ln w="9525">
            <a:noFill/>
            <a:miter lim="800000"/>
            <a:headEnd/>
            <a:tailEnd/>
          </a:ln>
        </p:spPr>
        <p:txBody>
          <a:bodyPr wrap="square" lIns="52051" tIns="26025" rIns="52051" bIns="26025">
            <a:spAutoFit/>
          </a:bodyPr>
          <a:lstStyle/>
          <a:p>
            <a:pPr algn="ctr" defTabSz="519106">
              <a:lnSpc>
                <a:spcPct val="90000"/>
              </a:lnSpc>
            </a:pPr>
            <a:r>
              <a:rPr lang="en-US" sz="4300" b="1" dirty="0" smtClean="0">
                <a:latin typeface="Arial" charset="0"/>
              </a:rPr>
              <a:t>Anja Whittington</a:t>
            </a:r>
            <a:r>
              <a:rPr lang="en-US" sz="4300" b="1" dirty="0">
                <a:latin typeface="Arial" charset="0"/>
              </a:rPr>
              <a:t> </a:t>
            </a:r>
            <a:r>
              <a:rPr lang="en-US" sz="4300" b="1" dirty="0" smtClean="0">
                <a:latin typeface="Arial" charset="0"/>
              </a:rPr>
              <a:t>&amp; Jeffery Aspelmeier</a:t>
            </a:r>
          </a:p>
          <a:p>
            <a:pPr algn="ctr" defTabSz="519106">
              <a:lnSpc>
                <a:spcPct val="90000"/>
              </a:lnSpc>
            </a:pPr>
            <a:r>
              <a:rPr lang="en-US" sz="4300" b="1" dirty="0" smtClean="0">
                <a:latin typeface="Arial" charset="0"/>
              </a:rPr>
              <a:t>Radford University</a:t>
            </a:r>
            <a:endParaRPr lang="en-US" sz="4300" b="1" dirty="0">
              <a:latin typeface="Arial" charset="0"/>
            </a:endParaRPr>
          </a:p>
        </p:txBody>
      </p:sp>
      <p:sp>
        <p:nvSpPr>
          <p:cNvPr id="1032" name="Text Box 161"/>
          <p:cNvSpPr txBox="1">
            <a:spLocks noChangeArrowheads="1"/>
          </p:cNvSpPr>
          <p:nvPr/>
        </p:nvSpPr>
        <p:spPr bwMode="auto">
          <a:xfrm>
            <a:off x="396240" y="5697639"/>
            <a:ext cx="4692651" cy="760444"/>
          </a:xfrm>
          <a:prstGeom prst="rect">
            <a:avLst/>
          </a:prstGeom>
          <a:noFill/>
          <a:ln w="9525">
            <a:noFill/>
            <a:miter lim="800000"/>
            <a:headEnd/>
            <a:tailEnd/>
          </a:ln>
        </p:spPr>
        <p:txBody>
          <a:bodyPr lIns="52051" tIns="26025" rIns="52051" bIns="26025">
            <a:spAutoFit/>
          </a:bodyPr>
          <a:lstStyle/>
          <a:p>
            <a:pPr algn="ctr" defTabSz="519106">
              <a:spcBef>
                <a:spcPct val="50000"/>
              </a:spcBef>
            </a:pPr>
            <a:r>
              <a:rPr lang="en-US" sz="4600" b="1" dirty="0">
                <a:latin typeface="Arial" charset="0"/>
              </a:rPr>
              <a:t>INTRODUCTION</a:t>
            </a:r>
          </a:p>
        </p:txBody>
      </p:sp>
      <p:sp>
        <p:nvSpPr>
          <p:cNvPr id="1033" name="Text Box 163"/>
          <p:cNvSpPr txBox="1">
            <a:spLocks noChangeArrowheads="1"/>
          </p:cNvSpPr>
          <p:nvPr/>
        </p:nvSpPr>
        <p:spPr bwMode="auto">
          <a:xfrm>
            <a:off x="426720" y="6400138"/>
            <a:ext cx="9677082" cy="3945932"/>
          </a:xfrm>
          <a:prstGeom prst="rect">
            <a:avLst/>
          </a:prstGeom>
          <a:noFill/>
          <a:ln w="9525">
            <a:noFill/>
            <a:miter lim="800000"/>
            <a:headEnd/>
            <a:tailEnd/>
          </a:ln>
        </p:spPr>
        <p:txBody>
          <a:bodyPr wrap="square" lIns="52051" tIns="26025" rIns="52051" bIns="26025">
            <a:spAutoFit/>
          </a:bodyPr>
          <a:lstStyle/>
          <a:p>
            <a:r>
              <a:rPr lang="en-US" dirty="0" smtClean="0"/>
              <a:t>Measuring how camp impacts girls’ lives can be challenging.  Camp counselors and administrators know that camp can have a significant influence on a child's life.  Through stories, quotes, journal writing and conversations we hear the many ways programs promote change.  It has been suggested that camps develop ways to systematically collect data to accurately assess program outcomes.  These measures (such as survey) should be valid and reliable and provide quantitative analysis of outcomes.  </a:t>
            </a:r>
          </a:p>
          <a:p>
            <a:endParaRPr lang="en-US" dirty="0"/>
          </a:p>
          <a:p>
            <a:r>
              <a:rPr lang="en-US" dirty="0" smtClean="0"/>
              <a:t>The </a:t>
            </a:r>
            <a:r>
              <a:rPr lang="en-US" dirty="0"/>
              <a:t>purpose of the study was twofold: </a:t>
            </a:r>
            <a:endParaRPr lang="en-US" dirty="0" smtClean="0"/>
          </a:p>
          <a:p>
            <a:r>
              <a:rPr lang="en-US" dirty="0" smtClean="0"/>
              <a:t>1</a:t>
            </a:r>
            <a:r>
              <a:rPr lang="en-US" dirty="0"/>
              <a:t>) to measure the outcomes of girls’ experiences at camp, and 2) to develop a valid and reliable instrument to measure these outcomes.  </a:t>
            </a:r>
          </a:p>
        </p:txBody>
      </p:sp>
      <p:sp>
        <p:nvSpPr>
          <p:cNvPr id="1034" name="Text Box 164"/>
          <p:cNvSpPr txBox="1">
            <a:spLocks noChangeArrowheads="1"/>
          </p:cNvSpPr>
          <p:nvPr/>
        </p:nvSpPr>
        <p:spPr bwMode="auto">
          <a:xfrm>
            <a:off x="365761" y="10371489"/>
            <a:ext cx="3402012" cy="760444"/>
          </a:xfrm>
          <a:prstGeom prst="rect">
            <a:avLst/>
          </a:prstGeom>
          <a:noFill/>
          <a:ln w="9525">
            <a:noFill/>
            <a:miter lim="800000"/>
            <a:headEnd/>
            <a:tailEnd/>
          </a:ln>
        </p:spPr>
        <p:txBody>
          <a:bodyPr wrap="square" lIns="52051" tIns="26025" rIns="52051" bIns="26025">
            <a:spAutoFit/>
          </a:bodyPr>
          <a:lstStyle/>
          <a:p>
            <a:pPr defTabSz="519106">
              <a:spcBef>
                <a:spcPct val="50000"/>
              </a:spcBef>
            </a:pPr>
            <a:r>
              <a:rPr lang="en-US" sz="4600" b="1" dirty="0" smtClean="0">
                <a:latin typeface="Arial" charset="0"/>
                <a:cs typeface="Times New Roman" pitchFamily="18" charset="0"/>
              </a:rPr>
              <a:t>METHOD</a:t>
            </a:r>
            <a:endParaRPr lang="en-US" sz="4600" b="1" dirty="0">
              <a:latin typeface="Arial" charset="0"/>
              <a:cs typeface="Times New Roman" pitchFamily="18" charset="0"/>
            </a:endParaRPr>
          </a:p>
        </p:txBody>
      </p:sp>
      <p:sp>
        <p:nvSpPr>
          <p:cNvPr id="1035" name="Text Box 165"/>
          <p:cNvSpPr txBox="1">
            <a:spLocks noChangeArrowheads="1"/>
          </p:cNvSpPr>
          <p:nvPr/>
        </p:nvSpPr>
        <p:spPr bwMode="auto">
          <a:xfrm rot="10800000" flipV="1">
            <a:off x="396240" y="11079894"/>
            <a:ext cx="9189721" cy="2530160"/>
          </a:xfrm>
          <a:prstGeom prst="rect">
            <a:avLst/>
          </a:prstGeom>
          <a:noFill/>
          <a:ln w="9525">
            <a:noFill/>
            <a:miter lim="800000"/>
            <a:headEnd/>
            <a:tailEnd/>
          </a:ln>
        </p:spPr>
        <p:txBody>
          <a:bodyPr wrap="square" lIns="52051" tIns="26025" rIns="52051" bIns="26025">
            <a:spAutoFit/>
          </a:bodyPr>
          <a:lstStyle/>
          <a:p>
            <a:pPr marL="342900" indent="-342900">
              <a:buFont typeface="Arial" panose="020B0604020202020204" pitchFamily="34" charset="0"/>
              <a:buChar char="•"/>
            </a:pPr>
            <a:r>
              <a:rPr lang="en-US" dirty="0" smtClean="0"/>
              <a:t>Creation of a 34-item scale to measure girls’ resilience—Adolescent Girls’ Resilience Scale (AGRS).</a:t>
            </a:r>
          </a:p>
          <a:p>
            <a:pPr marL="342900" indent="-342900">
              <a:buFont typeface="Arial" panose="020B0604020202020204" pitchFamily="34" charset="0"/>
              <a:buChar char="•"/>
            </a:pPr>
            <a:r>
              <a:rPr lang="en-US" dirty="0" smtClean="0"/>
              <a:t>Camps were approached to participate in the study.  8 different organizations participated in </a:t>
            </a:r>
            <a:r>
              <a:rPr lang="en-US" smtClean="0"/>
              <a:t>the study.</a:t>
            </a:r>
          </a:p>
          <a:p>
            <a:pPr marL="342900" indent="-342900">
              <a:buFont typeface="Arial" panose="020B0604020202020204" pitchFamily="34" charset="0"/>
              <a:buChar char="•"/>
            </a:pPr>
            <a:r>
              <a:rPr lang="en-US" smtClean="0"/>
              <a:t>1072 </a:t>
            </a:r>
            <a:r>
              <a:rPr lang="en-US" dirty="0" smtClean="0"/>
              <a:t>girls completed the AGRS pre- and post-participation and 464 completed a comparison scale, Resiliency Scale for Children and Adolescents (RSCA)®, on the last day of their experience.</a:t>
            </a:r>
          </a:p>
        </p:txBody>
      </p:sp>
      <p:sp>
        <p:nvSpPr>
          <p:cNvPr id="1038" name="Text Box 170"/>
          <p:cNvSpPr txBox="1">
            <a:spLocks noChangeArrowheads="1"/>
          </p:cNvSpPr>
          <p:nvPr/>
        </p:nvSpPr>
        <p:spPr bwMode="auto">
          <a:xfrm>
            <a:off x="396240" y="13758316"/>
            <a:ext cx="2895600" cy="760444"/>
          </a:xfrm>
          <a:prstGeom prst="rect">
            <a:avLst/>
          </a:prstGeom>
          <a:noFill/>
          <a:ln w="9525">
            <a:noFill/>
            <a:miter lim="800000"/>
            <a:headEnd/>
            <a:tailEnd/>
          </a:ln>
        </p:spPr>
        <p:txBody>
          <a:bodyPr wrap="square" lIns="52051" tIns="26025" rIns="52051" bIns="26025">
            <a:spAutoFit/>
          </a:bodyPr>
          <a:lstStyle/>
          <a:p>
            <a:pPr defTabSz="519106">
              <a:spcBef>
                <a:spcPct val="50000"/>
              </a:spcBef>
            </a:pPr>
            <a:r>
              <a:rPr lang="en-US" sz="4600" b="1" dirty="0">
                <a:latin typeface="Arial" charset="0"/>
              </a:rPr>
              <a:t>RESULTS</a:t>
            </a:r>
          </a:p>
        </p:txBody>
      </p:sp>
      <p:sp>
        <p:nvSpPr>
          <p:cNvPr id="1042" name="Text Box 242"/>
          <p:cNvSpPr txBox="1">
            <a:spLocks noChangeArrowheads="1"/>
          </p:cNvSpPr>
          <p:nvPr/>
        </p:nvSpPr>
        <p:spPr bwMode="auto">
          <a:xfrm>
            <a:off x="2666682" y="701569"/>
            <a:ext cx="14935200" cy="1712839"/>
          </a:xfrm>
          <a:prstGeom prst="rect">
            <a:avLst/>
          </a:prstGeom>
          <a:noFill/>
          <a:ln w="9525">
            <a:noFill/>
            <a:miter lim="800000"/>
            <a:headEnd/>
            <a:tailEnd/>
          </a:ln>
        </p:spPr>
        <p:txBody>
          <a:bodyPr wrap="square" lIns="50354" tIns="25177" rIns="50354" bIns="25177">
            <a:spAutoFit/>
          </a:bodyPr>
          <a:lstStyle/>
          <a:p>
            <a:pPr algn="ctr"/>
            <a:endParaRPr lang="en-US" sz="5400" b="1" dirty="0" smtClean="0"/>
          </a:p>
          <a:p>
            <a:pPr algn="ctr"/>
            <a:r>
              <a:rPr lang="en-US" sz="5400" b="1" dirty="0" smtClean="0"/>
              <a:t>Measuring Outcomes of Girls’ Experiences</a:t>
            </a:r>
          </a:p>
        </p:txBody>
      </p:sp>
      <p:sp>
        <p:nvSpPr>
          <p:cNvPr id="1043" name="Text Box 254"/>
          <p:cNvSpPr txBox="1">
            <a:spLocks noChangeArrowheads="1"/>
          </p:cNvSpPr>
          <p:nvPr/>
        </p:nvSpPr>
        <p:spPr bwMode="auto">
          <a:xfrm>
            <a:off x="1066801" y="24079203"/>
            <a:ext cx="17754601" cy="446274"/>
          </a:xfrm>
          <a:prstGeom prst="rect">
            <a:avLst/>
          </a:prstGeom>
          <a:noFill/>
          <a:ln w="9525">
            <a:noFill/>
            <a:miter lim="800000"/>
            <a:headEnd/>
            <a:tailEnd/>
          </a:ln>
        </p:spPr>
        <p:txBody>
          <a:bodyPr lIns="91439" tIns="45719" rIns="91439" bIns="45719">
            <a:spAutoFit/>
          </a:bodyPr>
          <a:lstStyle/>
          <a:p>
            <a:pPr>
              <a:spcBef>
                <a:spcPct val="50000"/>
              </a:spcBef>
            </a:pPr>
            <a:endParaRPr lang="en-US"/>
          </a:p>
        </p:txBody>
      </p:sp>
      <p:sp>
        <p:nvSpPr>
          <p:cNvPr id="1044" name="Text Box 255"/>
          <p:cNvSpPr txBox="1">
            <a:spLocks noChangeArrowheads="1"/>
          </p:cNvSpPr>
          <p:nvPr/>
        </p:nvSpPr>
        <p:spPr bwMode="auto">
          <a:xfrm>
            <a:off x="1600201" y="24231600"/>
            <a:ext cx="17221200" cy="923328"/>
          </a:xfrm>
          <a:prstGeom prst="rect">
            <a:avLst/>
          </a:prstGeom>
          <a:noFill/>
          <a:ln w="9525">
            <a:noFill/>
            <a:miter lim="800000"/>
            <a:headEnd/>
            <a:tailEnd/>
          </a:ln>
        </p:spPr>
        <p:txBody>
          <a:bodyPr lIns="91439" tIns="45719" rIns="91439" bIns="45719">
            <a:spAutoFit/>
          </a:bodyPr>
          <a:lstStyle/>
          <a:p>
            <a:pPr algn="ctr">
              <a:spcBef>
                <a:spcPct val="50000"/>
              </a:spcBef>
            </a:pPr>
            <a:r>
              <a:rPr lang="en-US" sz="5400" b="1" dirty="0" smtClean="0"/>
              <a:t>2015 </a:t>
            </a:r>
            <a:r>
              <a:rPr lang="en-US" sz="5400" b="1" dirty="0"/>
              <a:t>ACA Camp Research Symposium, </a:t>
            </a:r>
            <a:r>
              <a:rPr lang="en-US" sz="5400" b="1" dirty="0" smtClean="0"/>
              <a:t>New Orleans, LA</a:t>
            </a:r>
            <a:endParaRPr lang="en-US" sz="5400" b="1" dirty="0"/>
          </a:p>
        </p:txBody>
      </p:sp>
      <p:sp>
        <p:nvSpPr>
          <p:cNvPr id="1048" name="Rectangle 262"/>
          <p:cNvSpPr>
            <a:spLocks noChangeArrowheads="1"/>
          </p:cNvSpPr>
          <p:nvPr/>
        </p:nvSpPr>
        <p:spPr bwMode="auto">
          <a:xfrm>
            <a:off x="0" y="11664065"/>
            <a:ext cx="184729" cy="446274"/>
          </a:xfrm>
          <a:prstGeom prst="rect">
            <a:avLst/>
          </a:prstGeom>
          <a:noFill/>
          <a:ln w="9525">
            <a:noFill/>
            <a:miter lim="800000"/>
            <a:headEnd/>
            <a:tailEnd/>
          </a:ln>
        </p:spPr>
        <p:txBody>
          <a:bodyPr wrap="none" lIns="91439" tIns="45719" rIns="91439" bIns="45719" anchor="ctr">
            <a:spAutoFit/>
          </a:bodyPr>
          <a:lstStyle/>
          <a:p>
            <a:endParaRPr lang="en-US"/>
          </a:p>
        </p:txBody>
      </p:sp>
      <p:sp>
        <p:nvSpPr>
          <p:cNvPr id="30" name="TextBox 29"/>
          <p:cNvSpPr txBox="1"/>
          <p:nvPr/>
        </p:nvSpPr>
        <p:spPr>
          <a:xfrm>
            <a:off x="9646920" y="12964180"/>
            <a:ext cx="1676400" cy="523220"/>
          </a:xfrm>
          <a:prstGeom prst="rect">
            <a:avLst/>
          </a:prstGeom>
          <a:noFill/>
        </p:spPr>
        <p:txBody>
          <a:bodyPr wrap="square" rtlCol="0">
            <a:spAutoFit/>
          </a:bodyPr>
          <a:lstStyle/>
          <a:p>
            <a:r>
              <a:rPr lang="en-US" sz="2800" b="1" dirty="0" smtClean="0"/>
              <a:t>Table 1</a:t>
            </a:r>
            <a:endParaRPr lang="en-US" sz="2800" b="1" dirty="0"/>
          </a:p>
        </p:txBody>
      </p:sp>
      <p:pic>
        <p:nvPicPr>
          <p:cNvPr id="38" name="Picture 3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6300" y="2990817"/>
            <a:ext cx="3886200" cy="2590800"/>
          </a:xfrm>
          <a:prstGeom prst="rect">
            <a:avLst/>
          </a:prstGeom>
        </p:spPr>
      </p:pic>
      <p:sp>
        <p:nvSpPr>
          <p:cNvPr id="39" name="TextBox 38"/>
          <p:cNvSpPr txBox="1"/>
          <p:nvPr/>
        </p:nvSpPr>
        <p:spPr>
          <a:xfrm>
            <a:off x="381000" y="17715877"/>
            <a:ext cx="5029200" cy="800219"/>
          </a:xfrm>
          <a:prstGeom prst="rect">
            <a:avLst/>
          </a:prstGeom>
          <a:noFill/>
        </p:spPr>
        <p:txBody>
          <a:bodyPr wrap="square" rtlCol="0">
            <a:spAutoFit/>
          </a:bodyPr>
          <a:lstStyle/>
          <a:p>
            <a:r>
              <a:rPr lang="en-US" sz="4600" b="1" dirty="0" smtClean="0">
                <a:latin typeface="Arial" pitchFamily="34" charset="0"/>
                <a:cs typeface="Arial" pitchFamily="34" charset="0"/>
              </a:rPr>
              <a:t>IMPLICATIONS...</a:t>
            </a:r>
            <a:endParaRPr lang="en-US" sz="4600" b="1" dirty="0">
              <a:latin typeface="Arial" pitchFamily="34" charset="0"/>
              <a:cs typeface="Arial" pitchFamily="34" charset="0"/>
            </a:endParaRPr>
          </a:p>
        </p:txBody>
      </p:sp>
      <p:sp>
        <p:nvSpPr>
          <p:cNvPr id="41" name="TextBox 40"/>
          <p:cNvSpPr txBox="1"/>
          <p:nvPr/>
        </p:nvSpPr>
        <p:spPr>
          <a:xfrm flipH="1">
            <a:off x="609600" y="20574000"/>
            <a:ext cx="12877799" cy="446276"/>
          </a:xfrm>
          <a:prstGeom prst="rect">
            <a:avLst/>
          </a:prstGeom>
          <a:noFill/>
        </p:spPr>
        <p:txBody>
          <a:bodyPr wrap="square" rtlCol="0">
            <a:spAutoFit/>
          </a:bodyPr>
          <a:lstStyle/>
          <a:p>
            <a:pPr>
              <a:buFont typeface="Wingdings" pitchFamily="2" charset="2"/>
              <a:buChar char="v"/>
            </a:pPr>
            <a:endParaRPr lang="en-US" dirty="0"/>
          </a:p>
        </p:txBody>
      </p:sp>
      <p:pic>
        <p:nvPicPr>
          <p:cNvPr id="44" name="Picture 1977" descr="RU%20main%20logo%206%2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059400" y="915268"/>
            <a:ext cx="1564640" cy="1371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Picture 1978" descr="RU log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62000" y="853931"/>
            <a:ext cx="21336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81000" y="18516096"/>
            <a:ext cx="9037321" cy="5401479"/>
          </a:xfrm>
          <a:prstGeom prst="rect">
            <a:avLst/>
          </a:prstGeom>
          <a:noFill/>
        </p:spPr>
        <p:txBody>
          <a:bodyPr wrap="square" rtlCol="0">
            <a:spAutoFit/>
          </a:bodyPr>
          <a:lstStyle/>
          <a:p>
            <a:r>
              <a:rPr lang="en-US" b="1" dirty="0" smtClean="0"/>
              <a:t>Outcomes </a:t>
            </a:r>
            <a:r>
              <a:rPr lang="en-US" b="1" dirty="0"/>
              <a:t>f</a:t>
            </a:r>
            <a:r>
              <a:rPr lang="en-US" b="1" dirty="0" smtClean="0"/>
              <a:t>or Girls</a:t>
            </a:r>
          </a:p>
          <a:p>
            <a:pPr marL="342900" indent="-342900">
              <a:buFont typeface="Wingdings" panose="05000000000000000000" pitchFamily="2" charset="2"/>
              <a:buChar char="Ø"/>
            </a:pPr>
            <a:r>
              <a:rPr lang="en-US" dirty="0" smtClean="0"/>
              <a:t>The impact of camp experiences on girls’ resilience seems to vary across programs. Some programs have a large impact on resilience while other programs produce only modest change.</a:t>
            </a:r>
          </a:p>
          <a:p>
            <a:pPr marL="342900" indent="-342900">
              <a:buFont typeface="Wingdings" panose="05000000000000000000" pitchFamily="2" charset="2"/>
              <a:buChar char="Ø"/>
            </a:pPr>
            <a:r>
              <a:rPr lang="en-US" dirty="0" smtClean="0"/>
              <a:t>Differences in focus, scope, and delivery may account for the differential influence of camp experiences on girls resilience.</a:t>
            </a:r>
          </a:p>
          <a:p>
            <a:r>
              <a:rPr lang="en-US" b="1" dirty="0" smtClean="0"/>
              <a:t>Adolescent Girls’ Resilience Scale (AGRS)</a:t>
            </a:r>
          </a:p>
          <a:p>
            <a:pPr marL="342900" indent="-342900">
              <a:buFont typeface="Wingdings" panose="05000000000000000000" pitchFamily="2" charset="2"/>
              <a:buChar char="Ø"/>
            </a:pPr>
            <a:r>
              <a:rPr lang="en-US" dirty="0" smtClean="0"/>
              <a:t>Is a valid and reliable instrument for measuring resilience change in girls. </a:t>
            </a:r>
          </a:p>
          <a:p>
            <a:pPr marL="342900" indent="-342900">
              <a:buFont typeface="Wingdings" panose="05000000000000000000" pitchFamily="2" charset="2"/>
              <a:buChar char="Ø"/>
            </a:pPr>
            <a:r>
              <a:rPr lang="en-US" dirty="0" smtClean="0"/>
              <a:t>Can be used in it’s entirety (34 items) or separated into three subscales (8-12 items/subscale): Approach to Challenge, Self-Efficacy and Relationship Building.  </a:t>
            </a:r>
          </a:p>
          <a:p>
            <a:pPr marL="342900" indent="-342900">
              <a:buFont typeface="Wingdings" panose="05000000000000000000" pitchFamily="2" charset="2"/>
              <a:buChar char="Ø"/>
            </a:pPr>
            <a:r>
              <a:rPr lang="en-US" dirty="0" smtClean="0"/>
              <a:t>This scale measures those constructs of resilience that are most amenable to change—lacking is emotional reactivity and external supports.   </a:t>
            </a:r>
          </a:p>
        </p:txBody>
      </p:sp>
      <p:sp>
        <p:nvSpPr>
          <p:cNvPr id="47" name="TextBox 46"/>
          <p:cNvSpPr txBox="1"/>
          <p:nvPr/>
        </p:nvSpPr>
        <p:spPr>
          <a:xfrm>
            <a:off x="9812018" y="17865445"/>
            <a:ext cx="1676400" cy="523220"/>
          </a:xfrm>
          <a:prstGeom prst="rect">
            <a:avLst/>
          </a:prstGeom>
          <a:noFill/>
        </p:spPr>
        <p:txBody>
          <a:bodyPr wrap="square" rtlCol="0">
            <a:spAutoFit/>
          </a:bodyPr>
          <a:lstStyle/>
          <a:p>
            <a:r>
              <a:rPr lang="en-US" sz="2800" b="1" dirty="0" smtClean="0"/>
              <a:t>Table 2</a:t>
            </a:r>
            <a:endParaRPr lang="en-US" sz="2800" b="1" dirty="0"/>
          </a:p>
        </p:txBody>
      </p:sp>
      <p:sp>
        <p:nvSpPr>
          <p:cNvPr id="9" name="TextBox 8"/>
          <p:cNvSpPr txBox="1"/>
          <p:nvPr/>
        </p:nvSpPr>
        <p:spPr>
          <a:xfrm>
            <a:off x="388618" y="14498296"/>
            <a:ext cx="9067801" cy="2923877"/>
          </a:xfrm>
          <a:prstGeom prst="rect">
            <a:avLst/>
          </a:prstGeom>
          <a:noFill/>
        </p:spPr>
        <p:txBody>
          <a:bodyPr wrap="square" rtlCol="0">
            <a:spAutoFit/>
          </a:bodyPr>
          <a:lstStyle/>
          <a:p>
            <a:pPr marL="342900" indent="-342900">
              <a:buFont typeface="Arial" panose="020B0604020202020204" pitchFamily="34" charset="0"/>
              <a:buChar char="•"/>
            </a:pPr>
            <a:r>
              <a:rPr lang="en-US" dirty="0" smtClean="0"/>
              <a:t>The AGRS showed exceptional reliability across both time points.</a:t>
            </a:r>
          </a:p>
          <a:p>
            <a:pPr marL="342900" indent="-342900">
              <a:buFont typeface="Arial" panose="020B0604020202020204" pitchFamily="34" charset="0"/>
              <a:buChar char="•"/>
            </a:pPr>
            <a:r>
              <a:rPr lang="en-US" dirty="0" smtClean="0"/>
              <a:t>The AGRS converged strongly with the RSCA. Approach to Challenge and Self-Efficacy converged </a:t>
            </a:r>
            <a:r>
              <a:rPr lang="en-US" dirty="0" smtClean="0"/>
              <a:t>strongly </a:t>
            </a:r>
            <a:r>
              <a:rPr lang="en-US" dirty="0" smtClean="0"/>
              <a:t>with sense of mastery and Relationship </a:t>
            </a:r>
            <a:r>
              <a:rPr lang="en-US" dirty="0"/>
              <a:t>B</a:t>
            </a:r>
            <a:r>
              <a:rPr lang="en-US" dirty="0" smtClean="0"/>
              <a:t>uilding converged </a:t>
            </a:r>
            <a:r>
              <a:rPr lang="en-US" dirty="0" smtClean="0"/>
              <a:t>strongly </a:t>
            </a:r>
            <a:r>
              <a:rPr lang="en-US" dirty="0" smtClean="0"/>
              <a:t>with sense of relatedness.</a:t>
            </a:r>
          </a:p>
          <a:p>
            <a:pPr marL="342900" indent="-342900">
              <a:buFont typeface="Arial" panose="020B0604020202020204" pitchFamily="34" charset="0"/>
              <a:buChar char="•"/>
            </a:pPr>
            <a:r>
              <a:rPr lang="en-US" dirty="0" smtClean="0"/>
              <a:t>Across all camps, </a:t>
            </a:r>
            <a:r>
              <a:rPr lang="en-US" dirty="0" smtClean="0"/>
              <a:t>small </a:t>
            </a:r>
            <a:r>
              <a:rPr lang="en-US" dirty="0" smtClean="0"/>
              <a:t>but significant, improvements were observed.</a:t>
            </a:r>
          </a:p>
          <a:p>
            <a:pPr marL="342900" indent="-342900">
              <a:buFont typeface="Arial" panose="020B0604020202020204" pitchFamily="34" charset="0"/>
              <a:buChar char="•"/>
            </a:pPr>
            <a:r>
              <a:rPr lang="en-US" dirty="0" smtClean="0"/>
              <a:t>Evaluation of separate camps shows substantial increases in resilience after participating in some camps (i.e., Dirt Divas, Sherwood Forest), not in others.</a:t>
            </a:r>
          </a:p>
        </p:txBody>
      </p:sp>
      <p:pic>
        <p:nvPicPr>
          <p:cNvPr id="48" name="Picture 4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361920" y="3246120"/>
            <a:ext cx="4297680" cy="2865120"/>
          </a:xfrm>
          <a:prstGeom prst="rect">
            <a:avLst/>
          </a:prstGeom>
        </p:spPr>
      </p:pic>
      <p:pic>
        <p:nvPicPr>
          <p:cNvPr id="1037" name="Picture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677400" y="13456435"/>
            <a:ext cx="10058400" cy="42219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823449" y="18377560"/>
            <a:ext cx="9033511" cy="5451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0" name="TextBox 49"/>
          <p:cNvSpPr txBox="1"/>
          <p:nvPr/>
        </p:nvSpPr>
        <p:spPr>
          <a:xfrm>
            <a:off x="10732769" y="5992752"/>
            <a:ext cx="1676400" cy="523220"/>
          </a:xfrm>
          <a:prstGeom prst="rect">
            <a:avLst/>
          </a:prstGeom>
          <a:noFill/>
        </p:spPr>
        <p:txBody>
          <a:bodyPr wrap="square" rtlCol="0">
            <a:spAutoFit/>
          </a:bodyPr>
          <a:lstStyle/>
          <a:p>
            <a:r>
              <a:rPr lang="en-US" sz="2800" b="1" dirty="0" smtClean="0"/>
              <a:t>Figure 1</a:t>
            </a:r>
            <a:endParaRPr lang="en-US" sz="28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3115</TotalTime>
  <Words>422</Words>
  <Application>Microsoft Office PowerPoint</Application>
  <PresentationFormat>Custom</PresentationFormat>
  <Paragraphs>31</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Georgia</vt:lpstr>
      <vt:lpstr>Times New Roman</vt:lpstr>
      <vt:lpstr>Wingdings</vt:lpstr>
      <vt:lpstr>Wingdings 2</vt:lpstr>
      <vt:lpstr>Civic</vt:lpstr>
      <vt:lpstr>PowerPoint Presentation</vt:lpstr>
    </vt:vector>
  </TitlesOfParts>
  <Company>Clemson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DCIT</dc:creator>
  <cp:lastModifiedBy>Whittington, Anja</cp:lastModifiedBy>
  <cp:revision>95</cp:revision>
  <cp:lastPrinted>2001-03-21T18:31:36Z</cp:lastPrinted>
  <dcterms:created xsi:type="dcterms:W3CDTF">1999-03-23T18:12:56Z</dcterms:created>
  <dcterms:modified xsi:type="dcterms:W3CDTF">2014-12-17T18:02:23Z</dcterms:modified>
</cp:coreProperties>
</file>